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8" r:id="rId1"/>
  </p:sldMasterIdLst>
  <p:handoutMasterIdLst>
    <p:handoutMasterId r:id="rId17"/>
  </p:handoutMasterIdLst>
  <p:sldIdLst>
    <p:sldId id="265" r:id="rId2"/>
    <p:sldId id="295" r:id="rId3"/>
    <p:sldId id="310" r:id="rId4"/>
    <p:sldId id="274" r:id="rId5"/>
    <p:sldId id="296" r:id="rId6"/>
    <p:sldId id="316" r:id="rId7"/>
    <p:sldId id="300" r:id="rId8"/>
    <p:sldId id="312" r:id="rId9"/>
    <p:sldId id="317" r:id="rId10"/>
    <p:sldId id="299" r:id="rId11"/>
    <p:sldId id="315" r:id="rId12"/>
    <p:sldId id="318" r:id="rId13"/>
    <p:sldId id="319" r:id="rId14"/>
    <p:sldId id="320" r:id="rId15"/>
    <p:sldId id="276" r:id="rId16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Roboto" panose="020B060402020202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jinder Momi" initials="TM" lastIdx="1" clrIdx="0">
    <p:extLst>
      <p:ext uri="{19B8F6BF-5375-455C-9EA6-DF929625EA0E}">
        <p15:presenceInfo xmlns:p15="http://schemas.microsoft.com/office/powerpoint/2012/main" userId="S-1-5-21-1651119330-1013474095-91958013-23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000"/>
    <a:srgbClr val="00A8E7"/>
    <a:srgbClr val="E6007E"/>
    <a:srgbClr val="643C90"/>
    <a:srgbClr val="689429"/>
    <a:srgbClr val="00649C"/>
    <a:srgbClr val="4A3682"/>
    <a:srgbClr val="E6E6E6"/>
    <a:srgbClr val="9D9CCD"/>
    <a:srgbClr val="BAD1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3216" autoAdjust="0"/>
  </p:normalViewPr>
  <p:slideViewPr>
    <p:cSldViewPr snapToGrid="0" showGuides="1">
      <p:cViewPr varScale="1">
        <p:scale>
          <a:sx n="75" d="100"/>
          <a:sy n="75" d="100"/>
        </p:scale>
        <p:origin x="105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4" d="100"/>
          <a:sy n="74" d="100"/>
        </p:scale>
        <p:origin x="26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4E0D1-99F3-44A7-A5D8-E85384F5E21A}" type="datetimeFigureOut">
              <a:rPr lang="en-GB" smtClean="0">
                <a:latin typeface="Roboto" panose="02000000000000000000" pitchFamily="2" charset="0"/>
              </a:rPr>
              <a:t>20/06/2022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48B79-10E6-48C5-8B17-D1CE54EC1363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744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8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10461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61963" y="450057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32376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50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9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81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2" r:id="rId2"/>
    <p:sldLayoutId id="2147483699" r:id="rId3"/>
    <p:sldLayoutId id="2147483693" r:id="rId4"/>
    <p:sldLayoutId id="214748370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2880" userDrawn="1">
          <p15:clr>
            <a:srgbClr val="F26B43"/>
          </p15:clr>
        </p15:guide>
        <p15:guide id="1" orient="horz" pos="2160">
          <p15:clr>
            <a:srgbClr val="F26B43"/>
          </p15:clr>
        </p15:guide>
        <p15:guide id="2" pos="317" userDrawn="1">
          <p15:clr>
            <a:srgbClr val="F26B43"/>
          </p15:clr>
        </p15:guide>
        <p15:guide id="3" pos="453" userDrawn="1">
          <p15:clr>
            <a:srgbClr val="F26B43"/>
          </p15:clr>
        </p15:guide>
        <p15:guide id="4" pos="5443" userDrawn="1">
          <p15:clr>
            <a:srgbClr val="F26B43"/>
          </p15:clr>
        </p15:guide>
        <p15:guide id="5" pos="5307" userDrawn="1">
          <p15:clr>
            <a:srgbClr val="F26B43"/>
          </p15:clr>
        </p15:guide>
        <p15:guide id="6" orient="horz" pos="323" userDrawn="1">
          <p15:clr>
            <a:srgbClr val="F26B43"/>
          </p15:clr>
        </p15:guide>
        <p15:guide id="7" orient="horz" pos="459" userDrawn="1">
          <p15:clr>
            <a:srgbClr val="F26B43"/>
          </p15:clr>
        </p15:guide>
        <p15:guide id="8" orient="horz" pos="3861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38.png"/><Relationship Id="rId9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6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9184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567011-74B5-44CE-8E11-123D1DD9E5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0" b="5950"/>
          <a:stretch/>
        </p:blipFill>
        <p:spPr>
          <a:xfrm>
            <a:off x="-336016" y="1274786"/>
            <a:ext cx="8976779" cy="5583214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117199B6-B35D-4ED1-A343-68805E08541A}"/>
              </a:ext>
            </a:extLst>
          </p:cNvPr>
          <p:cNvGrpSpPr/>
          <p:nvPr/>
        </p:nvGrpSpPr>
        <p:grpSpPr>
          <a:xfrm>
            <a:off x="4446165" y="1274784"/>
            <a:ext cx="4194597" cy="5061230"/>
            <a:chOff x="4446165" y="1274784"/>
            <a:chExt cx="4194597" cy="5061230"/>
          </a:xfrm>
        </p:grpSpPr>
        <p:sp>
          <p:nvSpPr>
            <p:cNvPr id="30" name="Rectangle 15">
              <a:extLst>
                <a:ext uri="{FF2B5EF4-FFF2-40B4-BE49-F238E27FC236}">
                  <a16:creationId xmlns:a16="http://schemas.microsoft.com/office/drawing/2014/main" id="{2BBB9695-86C8-4E72-90E5-FB1ECE519D11}"/>
                </a:ext>
              </a:extLst>
            </p:cNvPr>
            <p:cNvSpPr/>
            <p:nvPr/>
          </p:nvSpPr>
          <p:spPr>
            <a:xfrm>
              <a:off x="4446165" y="1274784"/>
              <a:ext cx="4068762" cy="5061230"/>
            </a:xfrm>
            <a:custGeom>
              <a:avLst/>
              <a:gdLst>
                <a:gd name="connsiteX0" fmla="*/ 0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0 w 4068762"/>
                <a:gd name="connsiteY4" fmla="*/ 0 h 5061230"/>
                <a:gd name="connsiteX0" fmla="*/ 604007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604007 w 4068762"/>
                <a:gd name="connsiteY4" fmla="*/ 0 h 506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62" h="5061230">
                  <a:moveTo>
                    <a:pt x="604007" y="0"/>
                  </a:moveTo>
                  <a:lnTo>
                    <a:pt x="4068762" y="0"/>
                  </a:lnTo>
                  <a:lnTo>
                    <a:pt x="4068762" y="5061230"/>
                  </a:lnTo>
                  <a:lnTo>
                    <a:pt x="0" y="5061230"/>
                  </a:lnTo>
                  <a:lnTo>
                    <a:pt x="604007" y="0"/>
                  </a:lnTo>
                  <a:close/>
                </a:path>
              </a:pathLst>
            </a:cu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05D40F5-0352-4A2C-A360-106D4EDE658F}"/>
                </a:ext>
              </a:extLst>
            </p:cNvPr>
            <p:cNvSpPr/>
            <p:nvPr/>
          </p:nvSpPr>
          <p:spPr>
            <a:xfrm>
              <a:off x="4572000" y="1274784"/>
              <a:ext cx="4068762" cy="5061230"/>
            </a:xfrm>
            <a:custGeom>
              <a:avLst/>
              <a:gdLst>
                <a:gd name="connsiteX0" fmla="*/ 0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0 w 4068762"/>
                <a:gd name="connsiteY4" fmla="*/ 0 h 5061230"/>
                <a:gd name="connsiteX0" fmla="*/ 604007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604007 w 4068762"/>
                <a:gd name="connsiteY4" fmla="*/ 0 h 506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62" h="5061230">
                  <a:moveTo>
                    <a:pt x="604007" y="0"/>
                  </a:moveTo>
                  <a:lnTo>
                    <a:pt x="4068762" y="0"/>
                  </a:lnTo>
                  <a:lnTo>
                    <a:pt x="4068762" y="5061230"/>
                  </a:lnTo>
                  <a:lnTo>
                    <a:pt x="0" y="5061230"/>
                  </a:lnTo>
                  <a:lnTo>
                    <a:pt x="604007" y="0"/>
                  </a:lnTo>
                  <a:close/>
                </a:path>
              </a:pathLst>
            </a:cu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What Is The Commonwealth?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5E4C7-7C42-40EB-A645-4DE48833F7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42"/>
          <a:stretch/>
        </p:blipFill>
        <p:spPr>
          <a:xfrm>
            <a:off x="2669963" y="1563903"/>
            <a:ext cx="2606521" cy="529409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3CEA112-7DC3-4C93-9555-13C5AAD0E631}"/>
              </a:ext>
            </a:extLst>
          </p:cNvPr>
          <p:cNvSpPr txBox="1"/>
          <p:nvPr/>
        </p:nvSpPr>
        <p:spPr>
          <a:xfrm>
            <a:off x="5448300" y="1708511"/>
            <a:ext cx="2865438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 Commonwealth is a group of nations that were once part of the British Empire. 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It includes countries from Africa, Asia, South America, Europe and Oceania.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Today, many of the nations are independent; however, some still have The Queen as their head of state.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5C28BFA-BF6D-43BD-82A2-409E5F0002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02807E95-EFC6-49B9-BB82-736A7E4B4F3C}"/>
              </a:ext>
            </a:extLst>
          </p:cNvPr>
          <p:cNvGrpSpPr/>
          <p:nvPr/>
        </p:nvGrpSpPr>
        <p:grpSpPr>
          <a:xfrm flipH="1">
            <a:off x="504415" y="1274784"/>
            <a:ext cx="3564347" cy="5061230"/>
            <a:chOff x="4446165" y="1274784"/>
            <a:chExt cx="4194597" cy="5061230"/>
          </a:xfrm>
        </p:grpSpPr>
        <p:sp>
          <p:nvSpPr>
            <p:cNvPr id="39" name="Rectangle 15">
              <a:extLst>
                <a:ext uri="{FF2B5EF4-FFF2-40B4-BE49-F238E27FC236}">
                  <a16:creationId xmlns:a16="http://schemas.microsoft.com/office/drawing/2014/main" id="{F29A7A0B-1E13-46A5-9D82-54676CD33D2F}"/>
                </a:ext>
              </a:extLst>
            </p:cNvPr>
            <p:cNvSpPr/>
            <p:nvPr/>
          </p:nvSpPr>
          <p:spPr>
            <a:xfrm>
              <a:off x="4446165" y="1274784"/>
              <a:ext cx="4068762" cy="5061230"/>
            </a:xfrm>
            <a:custGeom>
              <a:avLst/>
              <a:gdLst>
                <a:gd name="connsiteX0" fmla="*/ 0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0 w 4068762"/>
                <a:gd name="connsiteY4" fmla="*/ 0 h 5061230"/>
                <a:gd name="connsiteX0" fmla="*/ 604007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604007 w 4068762"/>
                <a:gd name="connsiteY4" fmla="*/ 0 h 506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62" h="5061230">
                  <a:moveTo>
                    <a:pt x="604007" y="0"/>
                  </a:moveTo>
                  <a:lnTo>
                    <a:pt x="4068762" y="0"/>
                  </a:lnTo>
                  <a:lnTo>
                    <a:pt x="4068762" y="5061230"/>
                  </a:lnTo>
                  <a:lnTo>
                    <a:pt x="0" y="5061230"/>
                  </a:lnTo>
                  <a:lnTo>
                    <a:pt x="604007" y="0"/>
                  </a:lnTo>
                  <a:close/>
                </a:path>
              </a:pathLst>
            </a:custGeom>
            <a:solidFill>
              <a:srgbClr val="E600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Rectangle 15">
              <a:extLst>
                <a:ext uri="{FF2B5EF4-FFF2-40B4-BE49-F238E27FC236}">
                  <a16:creationId xmlns:a16="http://schemas.microsoft.com/office/drawing/2014/main" id="{4E46AAB5-F1A2-4573-97D4-F0645D39DDA1}"/>
                </a:ext>
              </a:extLst>
            </p:cNvPr>
            <p:cNvSpPr/>
            <p:nvPr/>
          </p:nvSpPr>
          <p:spPr>
            <a:xfrm>
              <a:off x="4572000" y="1274784"/>
              <a:ext cx="4068762" cy="5061230"/>
            </a:xfrm>
            <a:custGeom>
              <a:avLst/>
              <a:gdLst>
                <a:gd name="connsiteX0" fmla="*/ 0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0 w 4068762"/>
                <a:gd name="connsiteY4" fmla="*/ 0 h 5061230"/>
                <a:gd name="connsiteX0" fmla="*/ 604007 w 4068762"/>
                <a:gd name="connsiteY0" fmla="*/ 0 h 5061230"/>
                <a:gd name="connsiteX1" fmla="*/ 4068762 w 4068762"/>
                <a:gd name="connsiteY1" fmla="*/ 0 h 5061230"/>
                <a:gd name="connsiteX2" fmla="*/ 4068762 w 4068762"/>
                <a:gd name="connsiteY2" fmla="*/ 5061230 h 5061230"/>
                <a:gd name="connsiteX3" fmla="*/ 0 w 4068762"/>
                <a:gd name="connsiteY3" fmla="*/ 5061230 h 5061230"/>
                <a:gd name="connsiteX4" fmla="*/ 604007 w 4068762"/>
                <a:gd name="connsiteY4" fmla="*/ 0 h 506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62" h="5061230">
                  <a:moveTo>
                    <a:pt x="604007" y="0"/>
                  </a:moveTo>
                  <a:lnTo>
                    <a:pt x="4068762" y="0"/>
                  </a:lnTo>
                  <a:lnTo>
                    <a:pt x="4068762" y="5061230"/>
                  </a:lnTo>
                  <a:lnTo>
                    <a:pt x="0" y="5061230"/>
                  </a:lnTo>
                  <a:lnTo>
                    <a:pt x="604007" y="0"/>
                  </a:lnTo>
                  <a:close/>
                </a:path>
              </a:pathLst>
            </a:custGeom>
            <a:solidFill>
              <a:srgbClr val="643C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CDBEBAD2-E52F-49F0-8D14-B17C3A9516CA}"/>
              </a:ext>
            </a:extLst>
          </p:cNvPr>
          <p:cNvSpPr txBox="1"/>
          <p:nvPr/>
        </p:nvSpPr>
        <p:spPr>
          <a:xfrm>
            <a:off x="824100" y="2158795"/>
            <a:ext cx="286543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Even though these countries are very different, they all agree that certain things are important.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These ideas include the importance of countries working together to make the world better and trying to make the world a fair place for everyone.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1EDFB01-B0E3-4B21-B52A-18C3ED9D99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DC21B2C-9F1F-408E-8AE0-98684E7F97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4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47188 -1.11111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04392 1.11111E-6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0.08976 -4.07407E-6 " pathEditMode="relative" rAng="0" ptsTypes="AA">
                                      <p:cBhvr>
                                        <p:cTn id="12" dur="2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46251 -1.11111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25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46146 -7.40741E-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9358 -1.11111E-6 " pathEditMode="relative" rAng="0" ptsTypes="AA">
                                      <p:cBhvr>
                                        <p:cTn id="37" dur="200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88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9358 -1.11111E-6 " pathEditMode="relative" rAng="0" ptsTypes="AA">
                                      <p:cBhvr>
                                        <p:cTn id="39" dur="2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88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15451 1.11111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0.08212 -4.07407E-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8" grpId="2"/>
      <p:bldP spid="41" grpId="0"/>
      <p:bldP spid="4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C288BC-F4F7-4EA1-A10B-3C2697725D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8" r="9496" b="13566"/>
          <a:stretch/>
        </p:blipFill>
        <p:spPr>
          <a:xfrm>
            <a:off x="503233" y="1458272"/>
            <a:ext cx="8137529" cy="488696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240E894-4519-493C-A98B-A645EACBDAB0}"/>
              </a:ext>
            </a:extLst>
          </p:cNvPr>
          <p:cNvSpPr/>
          <p:nvPr/>
        </p:nvSpPr>
        <p:spPr>
          <a:xfrm>
            <a:off x="503238" y="1458272"/>
            <a:ext cx="8137524" cy="4886966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0D32DDE-8D37-4A37-BD2F-4E1E683549CD}"/>
              </a:ext>
            </a:extLst>
          </p:cNvPr>
          <p:cNvSpPr txBox="1"/>
          <p:nvPr/>
        </p:nvSpPr>
        <p:spPr>
          <a:xfrm>
            <a:off x="719137" y="4043101"/>
            <a:ext cx="2738437" cy="1773647"/>
          </a:xfrm>
          <a:prstGeom prst="round2DiagRect">
            <a:avLst/>
          </a:prstGeom>
          <a:solidFill>
            <a:srgbClr val="E6007E"/>
          </a:solidFill>
          <a:ln w="28575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lvl="0">
              <a:spcAft>
                <a:spcPts val="600"/>
              </a:spcAft>
              <a:buClr>
                <a:schemeClr val="dk1"/>
              </a:buClr>
              <a:buSzPts val="1200"/>
            </a:pPr>
            <a:r>
              <a:rPr lang="en-GB" dirty="0">
                <a:solidFill>
                  <a:schemeClr val="bg2"/>
                </a:solidFill>
                <a:latin typeface="+mj-lt"/>
                <a:ea typeface="Arial"/>
                <a:cs typeface="Arial"/>
                <a:sym typeface="Arial"/>
              </a:rPr>
              <a:t>The sports include swimming, athletics, cycling, table tennis, diving, gymnastics and many more.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400" dirty="0">
                <a:latin typeface="+mn-lt"/>
              </a:rPr>
              <a:t>What Are The Commonwealth Games?</a:t>
            </a:r>
            <a:endParaRPr lang="en-US" sz="3400" dirty="0">
              <a:latin typeface="+mn-lt"/>
            </a:endParaRPr>
          </a:p>
        </p:txBody>
      </p:sp>
      <p:sp>
        <p:nvSpPr>
          <p:cNvPr id="47" name="Arrow: Pentagon 46">
            <a:extLst>
              <a:ext uri="{FF2B5EF4-FFF2-40B4-BE49-F238E27FC236}">
                <a16:creationId xmlns:a16="http://schemas.microsoft.com/office/drawing/2014/main" id="{7164D016-1B86-493A-B2F6-E27B8DA4A1CE}"/>
              </a:ext>
            </a:extLst>
          </p:cNvPr>
          <p:cNvSpPr/>
          <p:nvPr/>
        </p:nvSpPr>
        <p:spPr>
          <a:xfrm rot="5400000">
            <a:off x="4108734" y="-2147227"/>
            <a:ext cx="926528" cy="8137527"/>
          </a:xfrm>
          <a:prstGeom prst="homePlate">
            <a:avLst>
              <a:gd name="adj" fmla="val 13752"/>
            </a:avLst>
          </a:prstGeom>
          <a:solidFill>
            <a:srgbClr val="00A8E7"/>
          </a:solidFill>
          <a:ln>
            <a:noFill/>
          </a:ln>
          <a:effectLst>
            <a:outerShdw blurRad="25400" dist="381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A2BFC0D-F66E-478A-B2CB-05B35E90D8A3}"/>
              </a:ext>
            </a:extLst>
          </p:cNvPr>
          <p:cNvSpPr txBox="1"/>
          <p:nvPr/>
        </p:nvSpPr>
        <p:spPr>
          <a:xfrm>
            <a:off x="754474" y="1561551"/>
            <a:ext cx="76703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</a:rPr>
              <a:t>Every four years, countries from the Commonwealth come together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to take part in a multi-sport competition.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6D819C64-0D5B-45A0-BF8C-65C7218BB5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EE8CA2-C28D-44E1-AAD3-6C7FCA7D59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01" y="2126820"/>
            <a:ext cx="7464736" cy="456496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8711B7D-5EFB-4999-A083-6D3B66037986}"/>
              </a:ext>
            </a:extLst>
          </p:cNvPr>
          <p:cNvSpPr txBox="1"/>
          <p:nvPr/>
        </p:nvSpPr>
        <p:spPr>
          <a:xfrm>
            <a:off x="5207000" y="4043101"/>
            <a:ext cx="3217862" cy="2080114"/>
          </a:xfrm>
          <a:prstGeom prst="round2DiagRect">
            <a:avLst/>
          </a:prstGeom>
          <a:solidFill>
            <a:srgbClr val="E6007E"/>
          </a:solidFill>
          <a:ln w="28575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lvl="0">
              <a:spcAft>
                <a:spcPts val="600"/>
              </a:spcAft>
              <a:buClr>
                <a:schemeClr val="dk1"/>
              </a:buClr>
              <a:buSzPts val="1200"/>
            </a:pPr>
            <a:r>
              <a:rPr lang="en-GB" dirty="0">
                <a:solidFill>
                  <a:schemeClr val="bg2"/>
                </a:solidFill>
                <a:latin typeface="+mj-lt"/>
                <a:ea typeface="Arial"/>
                <a:cs typeface="Arial"/>
                <a:sym typeface="Arial"/>
              </a:rPr>
              <a:t>Because of the close relationship between many of the competing countries, The Commonwealth Games are often referred to as ‘</a:t>
            </a:r>
            <a:r>
              <a:rPr lang="en-GB" b="1" dirty="0">
                <a:solidFill>
                  <a:schemeClr val="bg2"/>
                </a:solidFill>
                <a:latin typeface="+mj-lt"/>
                <a:ea typeface="Arial"/>
                <a:cs typeface="Arial"/>
                <a:sym typeface="Arial"/>
              </a:rPr>
              <a:t>The Friendly Games</a:t>
            </a:r>
            <a:r>
              <a:rPr lang="en-GB" dirty="0">
                <a:solidFill>
                  <a:schemeClr val="bg2"/>
                </a:solidFill>
                <a:latin typeface="+mj-lt"/>
                <a:ea typeface="Arial"/>
                <a:cs typeface="Arial"/>
                <a:sym typeface="Arial"/>
              </a:rPr>
              <a:t>’.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C7814717-8919-49BC-9F6D-6578F56845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697EA20-EBE2-423C-9F7A-BA397350D9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51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0.07408 " pathEditMode="relative" rAng="0" ptsTypes="AA">
                                      <p:cBhvr>
                                        <p:cTn id="6" dur="15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07407E-6 L 2.77778E-7 0.03033 " pathEditMode="relative" rAng="0" ptsTypes="AA">
                                      <p:cBhvr>
                                        <p:cTn id="8" dur="15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1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-0.33073 1.11022E-16 " pathEditMode="relative" rAng="0" ptsTypes="AA">
                                      <p:cBhvr>
                                        <p:cTn id="18" dur="125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1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0.3783 -3.7037E-6 " pathEditMode="relative" rAng="0" ptsTypes="AA">
                                      <p:cBhvr>
                                        <p:cTn id="25" dur="125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2" grpId="0" animBg="1"/>
      <p:bldP spid="32" grpId="1" animBg="1"/>
      <p:bldP spid="33" grpId="0" animBg="1"/>
      <p:bldP spid="3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E7F98CB-2C28-4F19-86B5-F678AB5C78BB}"/>
              </a:ext>
            </a:extLst>
          </p:cNvPr>
          <p:cNvSpPr/>
          <p:nvPr/>
        </p:nvSpPr>
        <p:spPr>
          <a:xfrm>
            <a:off x="4993732" y="1536543"/>
            <a:ext cx="3312392" cy="4691447"/>
          </a:xfrm>
          <a:prstGeom prst="roundRect">
            <a:avLst>
              <a:gd name="adj" fmla="val 574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Where Are The 2022 Commonwealth Games?</a:t>
            </a:r>
            <a:endParaRPr lang="en-US" sz="28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8D7836-2F12-44DD-B2FC-68A2D2B3AA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689" y="1431768"/>
            <a:ext cx="3319172" cy="4693821"/>
          </a:xfrm>
          <a:prstGeom prst="roundRect">
            <a:avLst>
              <a:gd name="adj" fmla="val 4614"/>
            </a:avLst>
          </a:prstGeom>
          <a:ln w="19050">
            <a:solidFill>
              <a:srgbClr val="00A8E7"/>
            </a:solidFill>
          </a:ln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DFDA00E-D26E-42BE-9076-B092F7EA0EA6}"/>
              </a:ext>
            </a:extLst>
          </p:cNvPr>
          <p:cNvGrpSpPr/>
          <p:nvPr/>
        </p:nvGrpSpPr>
        <p:grpSpPr>
          <a:xfrm>
            <a:off x="503238" y="1381434"/>
            <a:ext cx="4322762" cy="1070665"/>
            <a:chOff x="5396387" y="1385798"/>
            <a:chExt cx="3875876" cy="1098389"/>
          </a:xfrm>
          <a:solidFill>
            <a:srgbClr val="FFE000"/>
          </a:solidFill>
        </p:grpSpPr>
        <p:sp>
          <p:nvSpPr>
            <p:cNvPr id="17" name="Arrow: Pentagon 16">
              <a:extLst>
                <a:ext uri="{FF2B5EF4-FFF2-40B4-BE49-F238E27FC236}">
                  <a16:creationId xmlns:a16="http://schemas.microsoft.com/office/drawing/2014/main" id="{5996196E-0F81-4438-B4EA-8775C6C396EE}"/>
                </a:ext>
              </a:extLst>
            </p:cNvPr>
            <p:cNvSpPr/>
            <p:nvPr/>
          </p:nvSpPr>
          <p:spPr>
            <a:xfrm>
              <a:off x="5396387" y="1385798"/>
              <a:ext cx="3875876" cy="1098389"/>
            </a:xfrm>
            <a:prstGeom prst="homePlate">
              <a:avLst>
                <a:gd name="adj" fmla="val 19162"/>
              </a:avLst>
            </a:prstGeom>
            <a:solidFill>
              <a:srgbClr val="00A8E7"/>
            </a:solidFill>
            <a:ln>
              <a:noFill/>
            </a:ln>
            <a:effectLst>
              <a:outerShdw blurRad="12700" dist="50800" dir="4320000" algn="ctr" rotWithShape="0">
                <a:srgbClr val="000000">
                  <a:alpha val="2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4A3682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02D07C3-44EC-4891-A037-4CA8C6BB3F49}"/>
                </a:ext>
              </a:extLst>
            </p:cNvPr>
            <p:cNvSpPr txBox="1"/>
            <p:nvPr/>
          </p:nvSpPr>
          <p:spPr>
            <a:xfrm>
              <a:off x="5589401" y="1461373"/>
              <a:ext cx="3444435" cy="94723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GB" dirty="0">
                  <a:solidFill>
                    <a:schemeClr val="bg1"/>
                  </a:solidFill>
                </a:rPr>
                <a:t>The Commonwealth Games are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held in a different Commonwealth country each time.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36FD04E-A025-4B80-8437-BFB694F98D64}"/>
              </a:ext>
            </a:extLst>
          </p:cNvPr>
          <p:cNvGrpSpPr/>
          <p:nvPr/>
        </p:nvGrpSpPr>
        <p:grpSpPr>
          <a:xfrm>
            <a:off x="503238" y="2604305"/>
            <a:ext cx="3526385" cy="1070665"/>
            <a:chOff x="5622109" y="1507198"/>
            <a:chExt cx="5109321" cy="1098390"/>
          </a:xfrm>
          <a:solidFill>
            <a:srgbClr val="FFE000"/>
          </a:solidFill>
        </p:grpSpPr>
        <p:sp>
          <p:nvSpPr>
            <p:cNvPr id="21" name="Arrow: Pentagon 20">
              <a:extLst>
                <a:ext uri="{FF2B5EF4-FFF2-40B4-BE49-F238E27FC236}">
                  <a16:creationId xmlns:a16="http://schemas.microsoft.com/office/drawing/2014/main" id="{ACBC04EA-8A04-4F87-B3D0-16C034BEF01A}"/>
                </a:ext>
              </a:extLst>
            </p:cNvPr>
            <p:cNvSpPr/>
            <p:nvPr/>
          </p:nvSpPr>
          <p:spPr>
            <a:xfrm>
              <a:off x="5622109" y="1507198"/>
              <a:ext cx="5109321" cy="1098390"/>
            </a:xfrm>
            <a:prstGeom prst="homePlate">
              <a:avLst>
                <a:gd name="adj" fmla="val 19162"/>
              </a:avLst>
            </a:prstGeom>
            <a:solidFill>
              <a:srgbClr val="E6007E"/>
            </a:solidFill>
            <a:ln>
              <a:noFill/>
            </a:ln>
            <a:effectLst>
              <a:outerShdw blurRad="12700" dist="50800" dir="4320000" algn="ctr" rotWithShape="0">
                <a:srgbClr val="000000">
                  <a:alpha val="2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4A3682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83E8440-1C87-4673-AE00-0D9D4CA5C3C4}"/>
                </a:ext>
              </a:extLst>
            </p:cNvPr>
            <p:cNvSpPr txBox="1"/>
            <p:nvPr/>
          </p:nvSpPr>
          <p:spPr>
            <a:xfrm>
              <a:off x="5934924" y="1582773"/>
              <a:ext cx="4312692" cy="94724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GB" i="0" u="none" strike="noStrike" cap="none" dirty="0">
                  <a:solidFill>
                    <a:schemeClr val="bg1"/>
                  </a:solidFill>
                  <a:ea typeface="Arial"/>
                  <a:cs typeface="Arial"/>
                  <a:sym typeface="Arial"/>
                </a:rPr>
                <a:t>Birmingham was chosen</a:t>
              </a:r>
              <a:br>
                <a:rPr lang="en-GB" i="0" u="none" strike="noStrike" cap="none" dirty="0">
                  <a:solidFill>
                    <a:schemeClr val="bg1"/>
                  </a:solidFill>
                  <a:ea typeface="Arial"/>
                  <a:cs typeface="Arial"/>
                  <a:sym typeface="Arial"/>
                </a:rPr>
              </a:br>
              <a:r>
                <a:rPr lang="en-GB" i="0" u="none" strike="noStrike" cap="none" dirty="0">
                  <a:solidFill>
                    <a:schemeClr val="bg1"/>
                  </a:solidFill>
                  <a:ea typeface="Arial"/>
                  <a:cs typeface="Arial"/>
                  <a:sym typeface="Arial"/>
                </a:rPr>
                <a:t>to be the host of the 2022 Commonwealth Games.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EB56FE7-AF9E-48DA-8A5D-5DD7C80E5837}"/>
              </a:ext>
            </a:extLst>
          </p:cNvPr>
          <p:cNvGrpSpPr/>
          <p:nvPr/>
        </p:nvGrpSpPr>
        <p:grpSpPr>
          <a:xfrm>
            <a:off x="503238" y="3791466"/>
            <a:ext cx="4151306" cy="792001"/>
            <a:chOff x="5622109" y="1507198"/>
            <a:chExt cx="6014759" cy="812510"/>
          </a:xfrm>
          <a:solidFill>
            <a:srgbClr val="FFE000"/>
          </a:solidFill>
        </p:grpSpPr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2B5E0181-9183-4378-8F90-321960D70EEE}"/>
                </a:ext>
              </a:extLst>
            </p:cNvPr>
            <p:cNvSpPr/>
            <p:nvPr/>
          </p:nvSpPr>
          <p:spPr>
            <a:xfrm>
              <a:off x="5622109" y="1507198"/>
              <a:ext cx="6014759" cy="812510"/>
            </a:xfrm>
            <a:prstGeom prst="homePlate">
              <a:avLst>
                <a:gd name="adj" fmla="val 19162"/>
              </a:avLst>
            </a:prstGeom>
            <a:solidFill>
              <a:srgbClr val="00A8E7"/>
            </a:solidFill>
            <a:ln>
              <a:noFill/>
            </a:ln>
            <a:effectLst>
              <a:outerShdw blurRad="12700" dist="50800" dir="4320000" algn="ctr" rotWithShape="0">
                <a:srgbClr val="000000">
                  <a:alpha val="2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4A3682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3D6334B-E8DB-41C5-9483-CBF492DAC837}"/>
                </a:ext>
              </a:extLst>
            </p:cNvPr>
            <p:cNvSpPr txBox="1"/>
            <p:nvPr/>
          </p:nvSpPr>
          <p:spPr>
            <a:xfrm>
              <a:off x="5837535" y="1581919"/>
              <a:ext cx="5422125" cy="663068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GB" i="0" u="none" strike="noStrike" cap="none" dirty="0">
                  <a:solidFill>
                    <a:schemeClr val="bg1"/>
                  </a:solidFill>
                  <a:ea typeface="Arial"/>
                  <a:cs typeface="Arial"/>
                  <a:sym typeface="Arial"/>
                </a:rPr>
                <a:t>The Games will take place from the 28th July to 8th August 2022.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53A74B9-6C2E-4CB0-8546-3F7B3413FDF7}"/>
              </a:ext>
            </a:extLst>
          </p:cNvPr>
          <p:cNvGrpSpPr/>
          <p:nvPr/>
        </p:nvGrpSpPr>
        <p:grpSpPr>
          <a:xfrm>
            <a:off x="503238" y="4695186"/>
            <a:ext cx="4322762" cy="1477330"/>
            <a:chOff x="5622109" y="1411266"/>
            <a:chExt cx="6263179" cy="1515586"/>
          </a:xfrm>
          <a:solidFill>
            <a:srgbClr val="FFE000"/>
          </a:solidFill>
        </p:grpSpPr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907DA5C0-159E-4695-9E20-61F158F1C4FB}"/>
                </a:ext>
              </a:extLst>
            </p:cNvPr>
            <p:cNvSpPr/>
            <p:nvPr/>
          </p:nvSpPr>
          <p:spPr>
            <a:xfrm>
              <a:off x="5622109" y="1411266"/>
              <a:ext cx="6263179" cy="1515586"/>
            </a:xfrm>
            <a:prstGeom prst="homePlate">
              <a:avLst>
                <a:gd name="adj" fmla="val 19162"/>
              </a:avLst>
            </a:prstGeom>
            <a:solidFill>
              <a:srgbClr val="E6007E"/>
            </a:solidFill>
            <a:ln>
              <a:noFill/>
            </a:ln>
            <a:effectLst>
              <a:outerShdw blurRad="12700" dist="50800" dir="4320000" algn="ctr" rotWithShape="0">
                <a:srgbClr val="000000">
                  <a:alpha val="2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4A3682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BDC991C-F461-4DF0-A4FC-0B492AD37F9C}"/>
                </a:ext>
              </a:extLst>
            </p:cNvPr>
            <p:cNvSpPr txBox="1"/>
            <p:nvPr/>
          </p:nvSpPr>
          <p:spPr>
            <a:xfrm>
              <a:off x="5837535" y="1411267"/>
              <a:ext cx="5662469" cy="151558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GB" i="0" u="none" strike="noStrike" cap="none" dirty="0">
                  <a:solidFill>
                    <a:schemeClr val="bg1"/>
                  </a:solidFill>
                  <a:ea typeface="Arial"/>
                  <a:cs typeface="Arial"/>
                  <a:sym typeface="Arial"/>
                </a:rPr>
                <a:t>It will be the third time that a city in England has hosted The Commonwealth Games, after Manchester held the event in 2002 and London in 1934.</a:t>
              </a: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604BE8BC-1372-49EB-BF1B-E518BBA8AED7}"/>
              </a:ext>
            </a:extLst>
          </p:cNvPr>
          <p:cNvSpPr/>
          <p:nvPr/>
        </p:nvSpPr>
        <p:spPr>
          <a:xfrm>
            <a:off x="7283450" y="4737075"/>
            <a:ext cx="66751" cy="667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AD48B331-6DD3-4CC1-B18D-FA44B66AF5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A8FF4A-322B-4534-8174-1938A00730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09"/>
          <a:stretch/>
        </p:blipFill>
        <p:spPr>
          <a:xfrm>
            <a:off x="7282974" y="4316189"/>
            <a:ext cx="444273" cy="45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9" dur="12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16" dur="12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64" presetClass="path" presetSubtype="0" fill="hold" nodeType="withEffect" p14:presetBounceEnd="36000">
                                      <p:stCondLst>
                                        <p:cond delay="1250"/>
                                      </p:stCondLst>
                                      <p:childTnLst>
                                        <p:animMotion origin="layout" path="M -3.33333E-6 1.48148E-6 L 0.0132 -0.06644 " pathEditMode="relative" rAng="0" ptsTypes="AA" p14:bounceEnd="36000">
                                          <p:cBhvr>
                                            <p:cTn id="21" dur="125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60" y="-333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1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30" dur="1250" spd="-100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37" dur="12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9" dur="12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16" dur="12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64" presetClass="path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Motion origin="layout" path="M -3.33333E-6 1.48148E-6 L 0.0132 -0.06644 " pathEditMode="relative" rAng="0" ptsTypes="AA">
                                          <p:cBhvr>
                                            <p:cTn id="21" dur="125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60" y="-333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1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30" dur="1250" spd="-100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nodeType="click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3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4.44444E-6 L -0.48299 4.44444E-6 " pathEditMode="relative" rAng="0" ptsTypes="AA">
                                          <p:cBhvr>
                                            <p:cTn id="37" dur="12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14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503233" y="734785"/>
            <a:ext cx="8137530" cy="540000"/>
          </a:xfrm>
          <a:prstGeom prst="rect">
            <a:avLst/>
          </a:prstGeom>
        </p:spPr>
        <p:txBody>
          <a:bodyPr lIns="0" tIns="0" rIns="0" bIns="0" anchor="t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>
                <a:latin typeface="+mn-lt"/>
              </a:rPr>
              <a:t>Which Countries Have Hosted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The Commonwealth Games?</a:t>
            </a:r>
            <a:endParaRPr lang="en-US" sz="3200" dirty="0">
              <a:latin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829C77-52A3-48AA-B52E-1AD7998A3857}"/>
              </a:ext>
            </a:extLst>
          </p:cNvPr>
          <p:cNvSpPr txBox="1"/>
          <p:nvPr/>
        </p:nvSpPr>
        <p:spPr>
          <a:xfrm>
            <a:off x="503239" y="1551197"/>
            <a:ext cx="81375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As of 2022, The Commonwealth Games has been held in nine countries</a:t>
            </a:r>
            <a:br>
              <a:rPr lang="en-GB" dirty="0"/>
            </a:br>
            <a:r>
              <a:rPr lang="en-GB" dirty="0"/>
              <a:t>across the world. Can you remember where this year's event is being held?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0624E8-FB8D-4E13-ABA0-77D8532D16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37" y="2329596"/>
            <a:ext cx="7705726" cy="3901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B2EE0E-D54F-4E19-85F4-6168081C8B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900" y="3429000"/>
            <a:ext cx="1910575" cy="245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44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5230CE9-0D81-4986-9306-91AC71C1F7F0}"/>
              </a:ext>
            </a:extLst>
          </p:cNvPr>
          <p:cNvSpPr/>
          <p:nvPr/>
        </p:nvSpPr>
        <p:spPr>
          <a:xfrm>
            <a:off x="219242" y="266700"/>
            <a:ext cx="8722516" cy="6324600"/>
          </a:xfrm>
          <a:prstGeom prst="roundRect">
            <a:avLst>
              <a:gd name="adj" fmla="val 160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0624E8-FB8D-4E13-ABA0-77D8532D16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7637" y="1518089"/>
            <a:ext cx="7705726" cy="3898022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6863F8B2-E7BA-47D5-A2CE-EC820F81F3E6}"/>
              </a:ext>
            </a:extLst>
          </p:cNvPr>
          <p:cNvSpPr/>
          <p:nvPr/>
        </p:nvSpPr>
        <p:spPr>
          <a:xfrm>
            <a:off x="4493822" y="2146991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BFCDA8C-8897-429C-9C39-36F5AE31958A}"/>
              </a:ext>
            </a:extLst>
          </p:cNvPr>
          <p:cNvSpPr/>
          <p:nvPr/>
        </p:nvSpPr>
        <p:spPr>
          <a:xfrm>
            <a:off x="4463254" y="2032808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DFA008F-8E84-4FD1-AF92-B7F263103994}"/>
              </a:ext>
            </a:extLst>
          </p:cNvPr>
          <p:cNvSpPr/>
          <p:nvPr/>
        </p:nvSpPr>
        <p:spPr>
          <a:xfrm>
            <a:off x="4450505" y="2119989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1A994DF-E2C1-42EC-807F-460CDA76C789}"/>
              </a:ext>
            </a:extLst>
          </p:cNvPr>
          <p:cNvSpPr/>
          <p:nvPr/>
        </p:nvSpPr>
        <p:spPr>
          <a:xfrm>
            <a:off x="6171140" y="2893094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D2CEFF2-6BD8-4A44-BDC0-7A49804B7301}"/>
              </a:ext>
            </a:extLst>
          </p:cNvPr>
          <p:cNvSpPr/>
          <p:nvPr/>
        </p:nvSpPr>
        <p:spPr>
          <a:xfrm>
            <a:off x="4375306" y="2131707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E0690B9-429A-4D5A-9082-E303BB1F3AAE}"/>
              </a:ext>
            </a:extLst>
          </p:cNvPr>
          <p:cNvSpPr/>
          <p:nvPr/>
        </p:nvSpPr>
        <p:spPr>
          <a:xfrm>
            <a:off x="2907016" y="2989079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4F383C1-AF6C-4413-8739-AF66E07A11E2}"/>
              </a:ext>
            </a:extLst>
          </p:cNvPr>
          <p:cNvSpPr/>
          <p:nvPr/>
        </p:nvSpPr>
        <p:spPr>
          <a:xfrm>
            <a:off x="3001398" y="2268291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19427FC-1474-4024-8716-6AD0A66E32A6}"/>
              </a:ext>
            </a:extLst>
          </p:cNvPr>
          <p:cNvSpPr/>
          <p:nvPr/>
        </p:nvSpPr>
        <p:spPr>
          <a:xfrm>
            <a:off x="2437283" y="2053335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158616D-9C0D-482C-9206-FB5FB832D7E3}"/>
              </a:ext>
            </a:extLst>
          </p:cNvPr>
          <p:cNvSpPr/>
          <p:nvPr/>
        </p:nvSpPr>
        <p:spPr>
          <a:xfrm>
            <a:off x="2246807" y="2187697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DB91D5D-13A3-444A-8214-74F91004B6AC}"/>
              </a:ext>
            </a:extLst>
          </p:cNvPr>
          <p:cNvSpPr/>
          <p:nvPr/>
        </p:nvSpPr>
        <p:spPr>
          <a:xfrm>
            <a:off x="6710092" y="3263218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B7060BA-D2D3-4C9B-891F-E078D021DDE0}"/>
              </a:ext>
            </a:extLst>
          </p:cNvPr>
          <p:cNvSpPr/>
          <p:nvPr/>
        </p:nvSpPr>
        <p:spPr>
          <a:xfrm>
            <a:off x="6905902" y="4199908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F4BA3C8-856E-4537-90A6-D8C455783947}"/>
              </a:ext>
            </a:extLst>
          </p:cNvPr>
          <p:cNvSpPr/>
          <p:nvPr/>
        </p:nvSpPr>
        <p:spPr>
          <a:xfrm>
            <a:off x="7827922" y="4466608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1">
            <a:extLst>
              <a:ext uri="{FF2B5EF4-FFF2-40B4-BE49-F238E27FC236}">
                <a16:creationId xmlns:a16="http://schemas.microsoft.com/office/drawing/2014/main" id="{84F38EF2-FA16-441B-B1E7-3300597D0155}"/>
              </a:ext>
            </a:extLst>
          </p:cNvPr>
          <p:cNvSpPr txBox="1"/>
          <p:nvPr/>
        </p:nvSpPr>
        <p:spPr>
          <a:xfrm>
            <a:off x="282320" y="409215"/>
            <a:ext cx="1470738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London, England 1934</a:t>
            </a: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id="{E60C9DE2-3A1F-42D0-83E9-74025C345EB0}"/>
              </a:ext>
            </a:extLst>
          </p:cNvPr>
          <p:cNvSpPr txBox="1"/>
          <p:nvPr/>
        </p:nvSpPr>
        <p:spPr>
          <a:xfrm>
            <a:off x="2085414" y="409215"/>
            <a:ext cx="1470738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Glasgow, Scotland 2014</a:t>
            </a:r>
          </a:p>
        </p:txBody>
      </p:sp>
      <p:sp>
        <p:nvSpPr>
          <p:cNvPr id="32" name="TextBox 1">
            <a:extLst>
              <a:ext uri="{FF2B5EF4-FFF2-40B4-BE49-F238E27FC236}">
                <a16:creationId xmlns:a16="http://schemas.microsoft.com/office/drawing/2014/main" id="{F2B32D0F-1C82-4FA9-93AC-420A6DA08D4A}"/>
              </a:ext>
            </a:extLst>
          </p:cNvPr>
          <p:cNvSpPr txBox="1"/>
          <p:nvPr/>
        </p:nvSpPr>
        <p:spPr>
          <a:xfrm>
            <a:off x="3840881" y="409215"/>
            <a:ext cx="1470738" cy="956402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Edinburgh, Scotland</a:t>
            </a:r>
            <a:br>
              <a:rPr lang="en-GB" sz="1400" dirty="0"/>
            </a:br>
            <a:r>
              <a:rPr lang="en-GB" sz="1400" dirty="0"/>
              <a:t>1970 &amp; 1986</a:t>
            </a:r>
          </a:p>
        </p:txBody>
      </p:sp>
      <p:sp>
        <p:nvSpPr>
          <p:cNvPr id="33" name="TextBox 1">
            <a:extLst>
              <a:ext uri="{FF2B5EF4-FFF2-40B4-BE49-F238E27FC236}">
                <a16:creationId xmlns:a16="http://schemas.microsoft.com/office/drawing/2014/main" id="{DB71D997-641D-4662-A2AA-FEC989DECDAD}"/>
              </a:ext>
            </a:extLst>
          </p:cNvPr>
          <p:cNvSpPr txBox="1"/>
          <p:nvPr/>
        </p:nvSpPr>
        <p:spPr>
          <a:xfrm>
            <a:off x="5596350" y="409215"/>
            <a:ext cx="1470738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Manchester, England 2002</a:t>
            </a: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id="{9E081CA5-D7AC-4357-A02C-682D5719EBFD}"/>
              </a:ext>
            </a:extLst>
          </p:cNvPr>
          <p:cNvSpPr txBox="1"/>
          <p:nvPr/>
        </p:nvSpPr>
        <p:spPr>
          <a:xfrm>
            <a:off x="7351818" y="409215"/>
            <a:ext cx="1470738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Cardiff, Wales 1958</a:t>
            </a:r>
          </a:p>
        </p:txBody>
      </p:sp>
      <p:sp>
        <p:nvSpPr>
          <p:cNvPr id="35" name="TextBox 1">
            <a:extLst>
              <a:ext uri="{FF2B5EF4-FFF2-40B4-BE49-F238E27FC236}">
                <a16:creationId xmlns:a16="http://schemas.microsoft.com/office/drawing/2014/main" id="{609BA1F1-47DE-4C68-A221-87E4D32E3258}"/>
              </a:ext>
            </a:extLst>
          </p:cNvPr>
          <p:cNvSpPr txBox="1"/>
          <p:nvPr/>
        </p:nvSpPr>
        <p:spPr>
          <a:xfrm>
            <a:off x="275200" y="2203869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Edmonton, Canada 1978</a:t>
            </a:r>
          </a:p>
        </p:txBody>
      </p:sp>
      <p:sp>
        <p:nvSpPr>
          <p:cNvPr id="36" name="TextBox 1">
            <a:extLst>
              <a:ext uri="{FF2B5EF4-FFF2-40B4-BE49-F238E27FC236}">
                <a16:creationId xmlns:a16="http://schemas.microsoft.com/office/drawing/2014/main" id="{1250ADF8-BD89-41B3-9A98-B0EA522C7403}"/>
              </a:ext>
            </a:extLst>
          </p:cNvPr>
          <p:cNvSpPr txBox="1"/>
          <p:nvPr/>
        </p:nvSpPr>
        <p:spPr>
          <a:xfrm>
            <a:off x="7461390" y="1235556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Delhi, India 2010</a:t>
            </a: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id="{6539B10E-C203-46BF-A716-6476C396A3FC}"/>
              </a:ext>
            </a:extLst>
          </p:cNvPr>
          <p:cNvSpPr txBox="1"/>
          <p:nvPr/>
        </p:nvSpPr>
        <p:spPr>
          <a:xfrm>
            <a:off x="275200" y="3101196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Hamilton, Canada 1930</a:t>
            </a:r>
          </a:p>
        </p:txBody>
      </p:sp>
      <p:sp>
        <p:nvSpPr>
          <p:cNvPr id="39" name="TextBox 1">
            <a:extLst>
              <a:ext uri="{FF2B5EF4-FFF2-40B4-BE49-F238E27FC236}">
                <a16:creationId xmlns:a16="http://schemas.microsoft.com/office/drawing/2014/main" id="{65BA2C38-9B39-41ED-B754-9E3D966A1AD8}"/>
              </a:ext>
            </a:extLst>
          </p:cNvPr>
          <p:cNvSpPr txBox="1"/>
          <p:nvPr/>
        </p:nvSpPr>
        <p:spPr>
          <a:xfrm>
            <a:off x="275200" y="3998523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Vancouver, Canada 1954</a:t>
            </a:r>
          </a:p>
        </p:txBody>
      </p:sp>
      <p:sp>
        <p:nvSpPr>
          <p:cNvPr id="41" name="TextBox 1">
            <a:extLst>
              <a:ext uri="{FF2B5EF4-FFF2-40B4-BE49-F238E27FC236}">
                <a16:creationId xmlns:a16="http://schemas.microsoft.com/office/drawing/2014/main" id="{5665995B-F08B-4ED1-9E86-1A350FF4A6C2}"/>
              </a:ext>
            </a:extLst>
          </p:cNvPr>
          <p:cNvSpPr txBox="1"/>
          <p:nvPr/>
        </p:nvSpPr>
        <p:spPr>
          <a:xfrm>
            <a:off x="275200" y="4895850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Kingston, Jamaica 1966</a:t>
            </a:r>
          </a:p>
        </p:txBody>
      </p:sp>
      <p:sp>
        <p:nvSpPr>
          <p:cNvPr id="43" name="TextBox 1">
            <a:extLst>
              <a:ext uri="{FF2B5EF4-FFF2-40B4-BE49-F238E27FC236}">
                <a16:creationId xmlns:a16="http://schemas.microsoft.com/office/drawing/2014/main" id="{EE3F71C7-029B-4B0E-AD11-6CAD97D50966}"/>
              </a:ext>
            </a:extLst>
          </p:cNvPr>
          <p:cNvSpPr txBox="1"/>
          <p:nvPr/>
        </p:nvSpPr>
        <p:spPr>
          <a:xfrm>
            <a:off x="283153" y="5793177"/>
            <a:ext cx="1482734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Kuala Lumpur, Malaysia 1998</a:t>
            </a:r>
          </a:p>
        </p:txBody>
      </p:sp>
      <p:sp>
        <p:nvSpPr>
          <p:cNvPr id="44" name="TextBox 1">
            <a:extLst>
              <a:ext uri="{FF2B5EF4-FFF2-40B4-BE49-F238E27FC236}">
                <a16:creationId xmlns:a16="http://schemas.microsoft.com/office/drawing/2014/main" id="{5F275930-B91A-43DA-A46C-C8BCFD2B75CB}"/>
              </a:ext>
            </a:extLst>
          </p:cNvPr>
          <p:cNvSpPr txBox="1"/>
          <p:nvPr/>
        </p:nvSpPr>
        <p:spPr>
          <a:xfrm>
            <a:off x="2082832" y="5793176"/>
            <a:ext cx="1482734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Perth, Australia 1962</a:t>
            </a:r>
          </a:p>
        </p:txBody>
      </p:sp>
      <p:sp>
        <p:nvSpPr>
          <p:cNvPr id="45" name="TextBox 1">
            <a:extLst>
              <a:ext uri="{FF2B5EF4-FFF2-40B4-BE49-F238E27FC236}">
                <a16:creationId xmlns:a16="http://schemas.microsoft.com/office/drawing/2014/main" id="{F2394E05-5A6F-4FE2-A504-51FEA7D3A64A}"/>
              </a:ext>
            </a:extLst>
          </p:cNvPr>
          <p:cNvSpPr txBox="1"/>
          <p:nvPr/>
        </p:nvSpPr>
        <p:spPr>
          <a:xfrm>
            <a:off x="3834883" y="5793176"/>
            <a:ext cx="1482734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Brisbane, Australia 1982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id="{A2FA9B94-CABF-4575-B75D-0153C6F1C412}"/>
              </a:ext>
            </a:extLst>
          </p:cNvPr>
          <p:cNvSpPr txBox="1"/>
          <p:nvPr/>
        </p:nvSpPr>
        <p:spPr>
          <a:xfrm>
            <a:off x="5586936" y="5793178"/>
            <a:ext cx="1482734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Sydney, Australia 1938</a:t>
            </a:r>
          </a:p>
        </p:txBody>
      </p:sp>
      <p:sp>
        <p:nvSpPr>
          <p:cNvPr id="47" name="TextBox 1">
            <a:extLst>
              <a:ext uri="{FF2B5EF4-FFF2-40B4-BE49-F238E27FC236}">
                <a16:creationId xmlns:a16="http://schemas.microsoft.com/office/drawing/2014/main" id="{88EB5B16-FA12-4F89-B0F5-5161EB89DDFF}"/>
              </a:ext>
            </a:extLst>
          </p:cNvPr>
          <p:cNvSpPr txBox="1"/>
          <p:nvPr/>
        </p:nvSpPr>
        <p:spPr>
          <a:xfrm>
            <a:off x="7338991" y="5793174"/>
            <a:ext cx="1482734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Melbourne, Australia 2006</a:t>
            </a:r>
          </a:p>
        </p:txBody>
      </p:sp>
      <p:sp>
        <p:nvSpPr>
          <p:cNvPr id="38" name="TextBox 1">
            <a:extLst>
              <a:ext uri="{FF2B5EF4-FFF2-40B4-BE49-F238E27FC236}">
                <a16:creationId xmlns:a16="http://schemas.microsoft.com/office/drawing/2014/main" id="{C16F88AC-8E1C-44FA-A545-C424686FEAF4}"/>
              </a:ext>
            </a:extLst>
          </p:cNvPr>
          <p:cNvSpPr txBox="1"/>
          <p:nvPr/>
        </p:nvSpPr>
        <p:spPr>
          <a:xfrm>
            <a:off x="7461390" y="2065145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Gold Coast, Australia 2018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86F218F-C1BD-4C3B-9E66-8CF10A10649C}"/>
              </a:ext>
            </a:extLst>
          </p:cNvPr>
          <p:cNvSpPr/>
          <p:nvPr/>
        </p:nvSpPr>
        <p:spPr>
          <a:xfrm>
            <a:off x="7635640" y="3954717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D128F09-B8A4-49CC-B26D-524853D90EC1}"/>
              </a:ext>
            </a:extLst>
          </p:cNvPr>
          <p:cNvSpPr/>
          <p:nvPr/>
        </p:nvSpPr>
        <p:spPr>
          <a:xfrm>
            <a:off x="7965082" y="4375168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8" name="London">
            <a:extLst>
              <a:ext uri="{FF2B5EF4-FFF2-40B4-BE49-F238E27FC236}">
                <a16:creationId xmlns:a16="http://schemas.microsoft.com/office/drawing/2014/main" id="{790732D3-EB48-4F77-819D-100A48E8CADA}"/>
              </a:ext>
            </a:extLst>
          </p:cNvPr>
          <p:cNvSpPr txBox="1"/>
          <p:nvPr/>
        </p:nvSpPr>
        <p:spPr>
          <a:xfrm>
            <a:off x="347899" y="352425"/>
            <a:ext cx="1470738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London, England 1934</a:t>
            </a:r>
          </a:p>
        </p:txBody>
      </p:sp>
      <p:sp>
        <p:nvSpPr>
          <p:cNvPr id="129" name="Glasgow">
            <a:extLst>
              <a:ext uri="{FF2B5EF4-FFF2-40B4-BE49-F238E27FC236}">
                <a16:creationId xmlns:a16="http://schemas.microsoft.com/office/drawing/2014/main" id="{E3C5F569-7DD9-472E-8725-97C2D5650728}"/>
              </a:ext>
            </a:extLst>
          </p:cNvPr>
          <p:cNvSpPr txBox="1"/>
          <p:nvPr/>
        </p:nvSpPr>
        <p:spPr>
          <a:xfrm>
            <a:off x="2150993" y="352425"/>
            <a:ext cx="1470738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Glasgow, Scotland 2014</a:t>
            </a:r>
          </a:p>
        </p:txBody>
      </p:sp>
      <p:sp>
        <p:nvSpPr>
          <p:cNvPr id="130" name="Edinburgh">
            <a:extLst>
              <a:ext uri="{FF2B5EF4-FFF2-40B4-BE49-F238E27FC236}">
                <a16:creationId xmlns:a16="http://schemas.microsoft.com/office/drawing/2014/main" id="{AF9A96D2-1B72-4855-A33F-088E982166DA}"/>
              </a:ext>
            </a:extLst>
          </p:cNvPr>
          <p:cNvSpPr txBox="1"/>
          <p:nvPr/>
        </p:nvSpPr>
        <p:spPr>
          <a:xfrm>
            <a:off x="3906460" y="352425"/>
            <a:ext cx="1470738" cy="956402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Edinburgh, Scotland</a:t>
            </a:r>
            <a:br>
              <a:rPr lang="en-GB" sz="1400" dirty="0"/>
            </a:br>
            <a:r>
              <a:rPr lang="en-GB" sz="1400" dirty="0"/>
              <a:t>1970 &amp; 1986</a:t>
            </a:r>
          </a:p>
        </p:txBody>
      </p:sp>
      <p:sp>
        <p:nvSpPr>
          <p:cNvPr id="131" name="Manchester">
            <a:extLst>
              <a:ext uri="{FF2B5EF4-FFF2-40B4-BE49-F238E27FC236}">
                <a16:creationId xmlns:a16="http://schemas.microsoft.com/office/drawing/2014/main" id="{931E9137-68FE-4D4C-B6E7-C59EC640676B}"/>
              </a:ext>
            </a:extLst>
          </p:cNvPr>
          <p:cNvSpPr txBox="1"/>
          <p:nvPr/>
        </p:nvSpPr>
        <p:spPr>
          <a:xfrm>
            <a:off x="5661929" y="352425"/>
            <a:ext cx="1470738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Manchester, England 2002</a:t>
            </a:r>
          </a:p>
        </p:txBody>
      </p:sp>
      <p:sp>
        <p:nvSpPr>
          <p:cNvPr id="132" name="Cardiff">
            <a:extLst>
              <a:ext uri="{FF2B5EF4-FFF2-40B4-BE49-F238E27FC236}">
                <a16:creationId xmlns:a16="http://schemas.microsoft.com/office/drawing/2014/main" id="{0595B1E2-9F3C-4782-B96F-ECE8F669B7B7}"/>
              </a:ext>
            </a:extLst>
          </p:cNvPr>
          <p:cNvSpPr txBox="1"/>
          <p:nvPr/>
        </p:nvSpPr>
        <p:spPr>
          <a:xfrm>
            <a:off x="7417397" y="352425"/>
            <a:ext cx="1470738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Cardiff, Wales 1958</a:t>
            </a:r>
          </a:p>
        </p:txBody>
      </p:sp>
      <p:sp>
        <p:nvSpPr>
          <p:cNvPr id="133" name="Edmonton">
            <a:extLst>
              <a:ext uri="{FF2B5EF4-FFF2-40B4-BE49-F238E27FC236}">
                <a16:creationId xmlns:a16="http://schemas.microsoft.com/office/drawing/2014/main" id="{74092A11-DDB4-4C6E-BA4B-3DEEA635C28D}"/>
              </a:ext>
            </a:extLst>
          </p:cNvPr>
          <p:cNvSpPr txBox="1"/>
          <p:nvPr/>
        </p:nvSpPr>
        <p:spPr>
          <a:xfrm>
            <a:off x="340779" y="2147079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Edmonton, Canada 1978</a:t>
            </a:r>
          </a:p>
        </p:txBody>
      </p:sp>
      <p:sp>
        <p:nvSpPr>
          <p:cNvPr id="134" name="Dehli">
            <a:extLst>
              <a:ext uri="{FF2B5EF4-FFF2-40B4-BE49-F238E27FC236}">
                <a16:creationId xmlns:a16="http://schemas.microsoft.com/office/drawing/2014/main" id="{F94D8763-AE00-4ADC-8989-B456F97AF9D0}"/>
              </a:ext>
            </a:extLst>
          </p:cNvPr>
          <p:cNvSpPr txBox="1"/>
          <p:nvPr/>
        </p:nvSpPr>
        <p:spPr>
          <a:xfrm>
            <a:off x="7526969" y="1178766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Delhi, India 2010</a:t>
            </a:r>
          </a:p>
        </p:txBody>
      </p:sp>
      <p:sp>
        <p:nvSpPr>
          <p:cNvPr id="135" name="Hamilton">
            <a:extLst>
              <a:ext uri="{FF2B5EF4-FFF2-40B4-BE49-F238E27FC236}">
                <a16:creationId xmlns:a16="http://schemas.microsoft.com/office/drawing/2014/main" id="{FEF602B7-38CD-41B8-BAE1-8DBA06225A15}"/>
              </a:ext>
            </a:extLst>
          </p:cNvPr>
          <p:cNvSpPr txBox="1"/>
          <p:nvPr/>
        </p:nvSpPr>
        <p:spPr>
          <a:xfrm>
            <a:off x="340779" y="3044406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Hamilton, Canada 1930</a:t>
            </a:r>
          </a:p>
        </p:txBody>
      </p:sp>
      <p:sp>
        <p:nvSpPr>
          <p:cNvPr id="136" name="Vancouver">
            <a:extLst>
              <a:ext uri="{FF2B5EF4-FFF2-40B4-BE49-F238E27FC236}">
                <a16:creationId xmlns:a16="http://schemas.microsoft.com/office/drawing/2014/main" id="{3924683A-BBEF-4CCC-99AB-70B4B682E0EC}"/>
              </a:ext>
            </a:extLst>
          </p:cNvPr>
          <p:cNvSpPr txBox="1"/>
          <p:nvPr/>
        </p:nvSpPr>
        <p:spPr>
          <a:xfrm>
            <a:off x="340779" y="3941733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Vancouver, Canada 1954</a:t>
            </a:r>
          </a:p>
        </p:txBody>
      </p:sp>
      <p:sp>
        <p:nvSpPr>
          <p:cNvPr id="137" name="Kingston">
            <a:extLst>
              <a:ext uri="{FF2B5EF4-FFF2-40B4-BE49-F238E27FC236}">
                <a16:creationId xmlns:a16="http://schemas.microsoft.com/office/drawing/2014/main" id="{9429BC78-121B-4978-8480-BA25A784E07E}"/>
              </a:ext>
            </a:extLst>
          </p:cNvPr>
          <p:cNvSpPr txBox="1"/>
          <p:nvPr/>
        </p:nvSpPr>
        <p:spPr>
          <a:xfrm>
            <a:off x="340779" y="4839060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Kingston, Jamaica 1966</a:t>
            </a:r>
          </a:p>
        </p:txBody>
      </p:sp>
      <p:sp>
        <p:nvSpPr>
          <p:cNvPr id="139" name="Kuala Lumpur">
            <a:extLst>
              <a:ext uri="{FF2B5EF4-FFF2-40B4-BE49-F238E27FC236}">
                <a16:creationId xmlns:a16="http://schemas.microsoft.com/office/drawing/2014/main" id="{DC9AB3AB-DA2A-41F1-82A5-0ABDE9DE71FB}"/>
              </a:ext>
            </a:extLst>
          </p:cNvPr>
          <p:cNvSpPr txBox="1"/>
          <p:nvPr/>
        </p:nvSpPr>
        <p:spPr>
          <a:xfrm>
            <a:off x="348732" y="5736384"/>
            <a:ext cx="1482734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Kuala Lumpur, Malaysia 1998</a:t>
            </a:r>
          </a:p>
        </p:txBody>
      </p:sp>
      <p:sp>
        <p:nvSpPr>
          <p:cNvPr id="140" name="Perth">
            <a:extLst>
              <a:ext uri="{FF2B5EF4-FFF2-40B4-BE49-F238E27FC236}">
                <a16:creationId xmlns:a16="http://schemas.microsoft.com/office/drawing/2014/main" id="{85913A0B-3F56-43A7-8072-62BEAB5AB01A}"/>
              </a:ext>
            </a:extLst>
          </p:cNvPr>
          <p:cNvSpPr txBox="1"/>
          <p:nvPr/>
        </p:nvSpPr>
        <p:spPr>
          <a:xfrm>
            <a:off x="2148411" y="5736384"/>
            <a:ext cx="1482734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Perth, Australia 1962</a:t>
            </a:r>
          </a:p>
        </p:txBody>
      </p:sp>
      <p:sp>
        <p:nvSpPr>
          <p:cNvPr id="141" name="Brisbane">
            <a:extLst>
              <a:ext uri="{FF2B5EF4-FFF2-40B4-BE49-F238E27FC236}">
                <a16:creationId xmlns:a16="http://schemas.microsoft.com/office/drawing/2014/main" id="{AAA4B532-9759-4E9C-920A-A3CE213FBDD9}"/>
              </a:ext>
            </a:extLst>
          </p:cNvPr>
          <p:cNvSpPr txBox="1"/>
          <p:nvPr/>
        </p:nvSpPr>
        <p:spPr>
          <a:xfrm>
            <a:off x="3900462" y="5736384"/>
            <a:ext cx="1482734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Brisbane, Australia 1982</a:t>
            </a:r>
          </a:p>
        </p:txBody>
      </p:sp>
      <p:sp>
        <p:nvSpPr>
          <p:cNvPr id="142" name="Sydney">
            <a:extLst>
              <a:ext uri="{FF2B5EF4-FFF2-40B4-BE49-F238E27FC236}">
                <a16:creationId xmlns:a16="http://schemas.microsoft.com/office/drawing/2014/main" id="{1C2B1E0D-E43C-4E2B-8246-FF905720C0F4}"/>
              </a:ext>
            </a:extLst>
          </p:cNvPr>
          <p:cNvSpPr txBox="1"/>
          <p:nvPr/>
        </p:nvSpPr>
        <p:spPr>
          <a:xfrm>
            <a:off x="5652515" y="5736384"/>
            <a:ext cx="1482734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Sydney, Australia 1938</a:t>
            </a:r>
          </a:p>
        </p:txBody>
      </p:sp>
      <p:sp>
        <p:nvSpPr>
          <p:cNvPr id="143" name="Melbourne">
            <a:extLst>
              <a:ext uri="{FF2B5EF4-FFF2-40B4-BE49-F238E27FC236}">
                <a16:creationId xmlns:a16="http://schemas.microsoft.com/office/drawing/2014/main" id="{44C0E7C6-5788-410A-8E64-1E8DB3A26112}"/>
              </a:ext>
            </a:extLst>
          </p:cNvPr>
          <p:cNvSpPr txBox="1"/>
          <p:nvPr/>
        </p:nvSpPr>
        <p:spPr>
          <a:xfrm>
            <a:off x="7404570" y="5736384"/>
            <a:ext cx="1482734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Melbourne, Australia 2006</a:t>
            </a:r>
          </a:p>
        </p:txBody>
      </p:sp>
      <p:sp>
        <p:nvSpPr>
          <p:cNvPr id="144" name="Goldcoast">
            <a:extLst>
              <a:ext uri="{FF2B5EF4-FFF2-40B4-BE49-F238E27FC236}">
                <a16:creationId xmlns:a16="http://schemas.microsoft.com/office/drawing/2014/main" id="{60902D17-5740-4ABC-8927-501ECDD6DFEA}"/>
              </a:ext>
            </a:extLst>
          </p:cNvPr>
          <p:cNvSpPr txBox="1"/>
          <p:nvPr/>
        </p:nvSpPr>
        <p:spPr>
          <a:xfrm>
            <a:off x="7526969" y="2008355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Gold Coast, Australia 2018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4E213719-E53D-4782-A326-9DD84D1C0AA5}"/>
              </a:ext>
            </a:extLst>
          </p:cNvPr>
          <p:cNvSpPr/>
          <p:nvPr/>
        </p:nvSpPr>
        <p:spPr>
          <a:xfrm>
            <a:off x="5450239" y="2172193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22459B3D-F8B6-4E57-8F50-6C609063C508}"/>
              </a:ext>
            </a:extLst>
          </p:cNvPr>
          <p:cNvSpPr/>
          <p:nvPr/>
        </p:nvSpPr>
        <p:spPr>
          <a:xfrm>
            <a:off x="3654405" y="1410806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98E5373A-436B-472A-86A2-C8E968DC7D47}"/>
              </a:ext>
            </a:extLst>
          </p:cNvPr>
          <p:cNvSpPr/>
          <p:nvPr/>
        </p:nvSpPr>
        <p:spPr>
          <a:xfrm>
            <a:off x="3772921" y="1426090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13D26845-B406-4A98-8248-6AD24EEF1C03}"/>
              </a:ext>
            </a:extLst>
          </p:cNvPr>
          <p:cNvSpPr/>
          <p:nvPr/>
        </p:nvSpPr>
        <p:spPr>
          <a:xfrm>
            <a:off x="3729604" y="1399088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CC5B956-A5AF-4342-B22C-3F77AC43D19E}"/>
              </a:ext>
            </a:extLst>
          </p:cNvPr>
          <p:cNvSpPr/>
          <p:nvPr/>
        </p:nvSpPr>
        <p:spPr>
          <a:xfrm>
            <a:off x="3742353" y="131190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11D5E0DB-62EC-4DE8-943E-B6F209A485D7}"/>
              </a:ext>
            </a:extLst>
          </p:cNvPr>
          <p:cNvSpPr/>
          <p:nvPr/>
        </p:nvSpPr>
        <p:spPr>
          <a:xfrm>
            <a:off x="3758381" y="1305112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406BA836-5285-4AC4-826D-1896747894BB}"/>
              </a:ext>
            </a:extLst>
          </p:cNvPr>
          <p:cNvSpPr/>
          <p:nvPr/>
        </p:nvSpPr>
        <p:spPr>
          <a:xfrm>
            <a:off x="5989191" y="254231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0E8921DA-D652-4999-B8E0-4E9884A7C651}"/>
              </a:ext>
            </a:extLst>
          </p:cNvPr>
          <p:cNvSpPr/>
          <p:nvPr/>
        </p:nvSpPr>
        <p:spPr>
          <a:xfrm>
            <a:off x="2186115" y="2268178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513969F4-424E-43B9-9F22-F105F25B50EE}"/>
              </a:ext>
            </a:extLst>
          </p:cNvPr>
          <p:cNvSpPr/>
          <p:nvPr/>
        </p:nvSpPr>
        <p:spPr>
          <a:xfrm>
            <a:off x="2280497" y="1547390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C681CAE3-FFE0-4ED7-9594-ADCD1741A088}"/>
              </a:ext>
            </a:extLst>
          </p:cNvPr>
          <p:cNvSpPr/>
          <p:nvPr/>
        </p:nvSpPr>
        <p:spPr>
          <a:xfrm>
            <a:off x="1716382" y="1332434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726D291B-9C39-4BA6-864B-1829CB0778AF}"/>
              </a:ext>
            </a:extLst>
          </p:cNvPr>
          <p:cNvSpPr/>
          <p:nvPr/>
        </p:nvSpPr>
        <p:spPr>
          <a:xfrm>
            <a:off x="1525906" y="147110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AD6050DD-078A-4ACB-AF85-EE2AFFEAE726}"/>
              </a:ext>
            </a:extLst>
          </p:cNvPr>
          <p:cNvSpPr/>
          <p:nvPr/>
        </p:nvSpPr>
        <p:spPr>
          <a:xfrm>
            <a:off x="7244181" y="365426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9A507E70-41DB-4C08-A6FB-5AD8FDB718F8}"/>
              </a:ext>
            </a:extLst>
          </p:cNvPr>
          <p:cNvSpPr/>
          <p:nvPr/>
        </p:nvSpPr>
        <p:spPr>
          <a:xfrm>
            <a:off x="7107021" y="374570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67D81A5A-FABE-46AB-A977-9B1243C73549}"/>
              </a:ext>
            </a:extLst>
          </p:cNvPr>
          <p:cNvSpPr/>
          <p:nvPr/>
        </p:nvSpPr>
        <p:spPr>
          <a:xfrm>
            <a:off x="6185001" y="347900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48D134C-0A62-49BA-8C81-34FA08E2748D}"/>
              </a:ext>
            </a:extLst>
          </p:cNvPr>
          <p:cNvSpPr/>
          <p:nvPr/>
        </p:nvSpPr>
        <p:spPr>
          <a:xfrm>
            <a:off x="6914739" y="3233816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F2FE09B0-6BB4-4344-8BD6-5C081DDD29C7}"/>
              </a:ext>
            </a:extLst>
          </p:cNvPr>
          <p:cNvSpPr/>
          <p:nvPr/>
        </p:nvSpPr>
        <p:spPr>
          <a:xfrm>
            <a:off x="7605160" y="4182745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5D086965-4516-484F-BA8B-9EA98F553568}"/>
              </a:ext>
            </a:extLst>
          </p:cNvPr>
          <p:cNvSpPr/>
          <p:nvPr/>
        </p:nvSpPr>
        <p:spPr>
          <a:xfrm>
            <a:off x="6884259" y="3461844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9E8AB3B0-0CEB-48CC-AF4A-47572412EC4B}"/>
              </a:ext>
            </a:extLst>
          </p:cNvPr>
          <p:cNvSpPr/>
          <p:nvPr/>
        </p:nvSpPr>
        <p:spPr>
          <a:xfrm>
            <a:off x="7419635" y="4331335"/>
            <a:ext cx="106422" cy="10642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0FC5AC38-AD93-4355-8372-4230451DDF76}"/>
              </a:ext>
            </a:extLst>
          </p:cNvPr>
          <p:cNvSpPr/>
          <p:nvPr/>
        </p:nvSpPr>
        <p:spPr>
          <a:xfrm>
            <a:off x="6698734" y="3610434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313AE820-7D64-4673-85B5-2247FCF1A0AC}"/>
              </a:ext>
            </a:extLst>
          </p:cNvPr>
          <p:cNvSpPr/>
          <p:nvPr/>
        </p:nvSpPr>
        <p:spPr>
          <a:xfrm>
            <a:off x="3757740" y="1391878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EBF09D08-3BA2-4844-AC27-4B01DAC52DB7}"/>
              </a:ext>
            </a:extLst>
          </p:cNvPr>
          <p:cNvSpPr/>
          <p:nvPr/>
        </p:nvSpPr>
        <p:spPr>
          <a:xfrm>
            <a:off x="3757740" y="1391878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TextBox 1">
            <a:extLst>
              <a:ext uri="{FF2B5EF4-FFF2-40B4-BE49-F238E27FC236}">
                <a16:creationId xmlns:a16="http://schemas.microsoft.com/office/drawing/2014/main" id="{181C6EF5-97AA-4CE2-A507-4789B95F2C71}"/>
              </a:ext>
            </a:extLst>
          </p:cNvPr>
          <p:cNvSpPr txBox="1"/>
          <p:nvPr/>
        </p:nvSpPr>
        <p:spPr>
          <a:xfrm>
            <a:off x="275200" y="1306542"/>
            <a:ext cx="1368286" cy="718039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Edmonton, Canada 1978</a:t>
            </a:r>
          </a:p>
        </p:txBody>
      </p:sp>
      <p:sp>
        <p:nvSpPr>
          <p:cNvPr id="80" name="Victoria">
            <a:extLst>
              <a:ext uri="{FF2B5EF4-FFF2-40B4-BE49-F238E27FC236}">
                <a16:creationId xmlns:a16="http://schemas.microsoft.com/office/drawing/2014/main" id="{9BD7D1E3-7EE9-416C-9FEB-7EF5E55FC060}"/>
              </a:ext>
            </a:extLst>
          </p:cNvPr>
          <p:cNvSpPr txBox="1"/>
          <p:nvPr/>
        </p:nvSpPr>
        <p:spPr>
          <a:xfrm>
            <a:off x="340779" y="1249752"/>
            <a:ext cx="1368286" cy="718039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Victoria, Canada 1994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39FE38AE-ACDF-4A22-824C-96DE40C85C15}"/>
              </a:ext>
            </a:extLst>
          </p:cNvPr>
          <p:cNvSpPr/>
          <p:nvPr/>
        </p:nvSpPr>
        <p:spPr>
          <a:xfrm>
            <a:off x="1525906" y="1471107"/>
            <a:ext cx="1548224" cy="154822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E6DC6A4-BC53-4540-8B33-4F33976A7396}"/>
              </a:ext>
            </a:extLst>
          </p:cNvPr>
          <p:cNvGrpSpPr/>
          <p:nvPr/>
        </p:nvGrpSpPr>
        <p:grpSpPr>
          <a:xfrm>
            <a:off x="2025353" y="3360375"/>
            <a:ext cx="3539474" cy="860643"/>
            <a:chOff x="1010785" y="6719271"/>
            <a:chExt cx="3539474" cy="860643"/>
          </a:xfrm>
        </p:grpSpPr>
        <p:sp>
          <p:nvSpPr>
            <p:cNvPr id="27" name="TextBox 1">
              <a:extLst>
                <a:ext uri="{FF2B5EF4-FFF2-40B4-BE49-F238E27FC236}">
                  <a16:creationId xmlns:a16="http://schemas.microsoft.com/office/drawing/2014/main" id="{0D213CE0-28CC-4044-88DD-D6F02DBE990E}"/>
                </a:ext>
              </a:extLst>
            </p:cNvPr>
            <p:cNvSpPr txBox="1"/>
            <p:nvPr/>
          </p:nvSpPr>
          <p:spPr>
            <a:xfrm>
              <a:off x="1010785" y="6785945"/>
              <a:ext cx="3469263" cy="79396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endParaRPr lang="en-GB" sz="1600" b="1" dirty="0"/>
            </a:p>
          </p:txBody>
        </p:sp>
        <p:sp>
          <p:nvSpPr>
            <p:cNvPr id="25" name="TextBox 1">
              <a:extLst>
                <a:ext uri="{FF2B5EF4-FFF2-40B4-BE49-F238E27FC236}">
                  <a16:creationId xmlns:a16="http://schemas.microsoft.com/office/drawing/2014/main" id="{B5AFB823-BDEE-4739-8757-6E843CDC9D7C}"/>
                </a:ext>
              </a:extLst>
            </p:cNvPr>
            <p:cNvSpPr txBox="1"/>
            <p:nvPr/>
          </p:nvSpPr>
          <p:spPr>
            <a:xfrm>
              <a:off x="1080996" y="6719271"/>
              <a:ext cx="3469263" cy="786143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600" dirty="0"/>
                <a:t>This year's event will be held</a:t>
              </a:r>
              <a:br>
                <a:rPr lang="en-GB" sz="1600" dirty="0"/>
              </a:br>
              <a:r>
                <a:rPr lang="en-GB" sz="1600" dirty="0"/>
                <a:t>in </a:t>
              </a:r>
              <a:r>
                <a:rPr lang="en-GB" sz="1600" b="1" dirty="0"/>
                <a:t>Birmingham, England</a:t>
              </a:r>
              <a:r>
                <a:rPr lang="en-GB" sz="1600" dirty="0"/>
                <a:t>.</a:t>
              </a:r>
            </a:p>
          </p:txBody>
        </p:sp>
      </p:grpSp>
      <p:pic>
        <p:nvPicPr>
          <p:cNvPr id="177" name="Picture 176">
            <a:extLst>
              <a:ext uri="{FF2B5EF4-FFF2-40B4-BE49-F238E27FC236}">
                <a16:creationId xmlns:a16="http://schemas.microsoft.com/office/drawing/2014/main" id="{BF4AAFA9-829F-4EBA-A8D2-DF8D8120CB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5" b="60188"/>
          <a:stretch/>
        </p:blipFill>
        <p:spPr>
          <a:xfrm>
            <a:off x="4861547" y="3415985"/>
            <a:ext cx="858061" cy="718040"/>
          </a:xfrm>
          <a:prstGeom prst="rect">
            <a:avLst/>
          </a:prstGeom>
        </p:spPr>
      </p:pic>
      <p:sp>
        <p:nvSpPr>
          <p:cNvPr id="40" name="TextBox 1">
            <a:extLst>
              <a:ext uri="{FF2B5EF4-FFF2-40B4-BE49-F238E27FC236}">
                <a16:creationId xmlns:a16="http://schemas.microsoft.com/office/drawing/2014/main" id="{CFC8A14E-EC4B-453E-99F1-9B51533ACF52}"/>
              </a:ext>
            </a:extLst>
          </p:cNvPr>
          <p:cNvSpPr txBox="1"/>
          <p:nvPr/>
        </p:nvSpPr>
        <p:spPr>
          <a:xfrm>
            <a:off x="7461390" y="2896764"/>
            <a:ext cx="1368286" cy="956402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Christchurch, New Zealand 1974</a:t>
            </a:r>
          </a:p>
        </p:txBody>
      </p:sp>
      <p:sp>
        <p:nvSpPr>
          <p:cNvPr id="145" name="Christchurch">
            <a:extLst>
              <a:ext uri="{FF2B5EF4-FFF2-40B4-BE49-F238E27FC236}">
                <a16:creationId xmlns:a16="http://schemas.microsoft.com/office/drawing/2014/main" id="{A6FD2782-75BE-499B-99C4-155B8F0C7E5F}"/>
              </a:ext>
            </a:extLst>
          </p:cNvPr>
          <p:cNvSpPr txBox="1"/>
          <p:nvPr/>
        </p:nvSpPr>
        <p:spPr>
          <a:xfrm>
            <a:off x="7526969" y="2839974"/>
            <a:ext cx="1368286" cy="956402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Christchurch, New Zealand 1974</a:t>
            </a: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95B25271-C56D-45D1-B7C2-5014194A2FC4}"/>
              </a:ext>
            </a:extLst>
          </p:cNvPr>
          <p:cNvSpPr txBox="1"/>
          <p:nvPr/>
        </p:nvSpPr>
        <p:spPr>
          <a:xfrm>
            <a:off x="7460478" y="4698514"/>
            <a:ext cx="1377601" cy="956402"/>
          </a:xfrm>
          <a:prstGeom prst="round2DiagRect">
            <a:avLst/>
          </a:prstGeom>
          <a:solidFill>
            <a:srgbClr val="FFE000"/>
          </a:solidFill>
          <a:ln w="28575">
            <a:solidFill>
              <a:srgbClr val="FFE000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Auckland, New Zealand 1950 &amp; 1990</a:t>
            </a:r>
          </a:p>
        </p:txBody>
      </p:sp>
      <p:sp>
        <p:nvSpPr>
          <p:cNvPr id="138" name="Auckland">
            <a:extLst>
              <a:ext uri="{FF2B5EF4-FFF2-40B4-BE49-F238E27FC236}">
                <a16:creationId xmlns:a16="http://schemas.microsoft.com/office/drawing/2014/main" id="{40975ED4-F68C-4774-B331-A4334D3288AC}"/>
              </a:ext>
            </a:extLst>
          </p:cNvPr>
          <p:cNvSpPr txBox="1"/>
          <p:nvPr/>
        </p:nvSpPr>
        <p:spPr>
          <a:xfrm>
            <a:off x="7526057" y="4641724"/>
            <a:ext cx="1377601" cy="956402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00A8E7"/>
            </a:solidFill>
          </a:ln>
        </p:spPr>
        <p:txBody>
          <a:bodyPr wrap="square" lIns="72000" tIns="108000" rIns="72000" bIns="108000">
            <a:spAutoFit/>
          </a:bodyPr>
          <a:lstStyle/>
          <a:p>
            <a:pPr algn="ctr"/>
            <a:r>
              <a:rPr lang="en-GB" sz="1400" dirty="0"/>
              <a:t>Auckland, New Zealand 1950 &amp; 1990</a:t>
            </a:r>
          </a:p>
        </p:txBody>
      </p:sp>
    </p:spTree>
    <p:extLst>
      <p:ext uri="{BB962C8B-B14F-4D97-AF65-F5344CB8AC3E}">
        <p14:creationId xmlns:p14="http://schemas.microsoft.com/office/powerpoint/2010/main" val="253072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5.55556E-7 2.22222E-6 L -0.01198 0.0175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00" y="880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250" fill="hold"/>
                                        <p:tgtEl>
                                          <p:spTgt spid="174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1250" fill="hold"/>
                                        <p:tgtEl>
                                          <p:spTgt spid="149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1250" fill="hold"/>
                                        <p:tgtEl>
                                          <p:spTgt spid="151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1250" fill="hold"/>
                                        <p:tgtEl>
                                          <p:spTgt spid="152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1250" fill="hold"/>
                                        <p:tgtEl>
                                          <p:spTgt spid="154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1250" fill="hold"/>
                                        <p:tgtEl>
                                          <p:spTgt spid="156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250" fill="hold"/>
                                        <p:tgtEl>
                                          <p:spTgt spid="157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1250" fill="hold"/>
                                        <p:tgtEl>
                                          <p:spTgt spid="158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1250" fill="hold"/>
                                        <p:tgtEl>
                                          <p:spTgt spid="159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1250" fill="hold"/>
                                        <p:tgtEl>
                                          <p:spTgt spid="160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1250" fill="hold"/>
                                        <p:tgtEl>
                                          <p:spTgt spid="161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1250" fill="hold"/>
                                        <p:tgtEl>
                                          <p:spTgt spid="162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0" dur="1250" fill="hold"/>
                                        <p:tgtEl>
                                          <p:spTgt spid="163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1" dur="1250" fill="hold"/>
                                        <p:tgtEl>
                                          <p:spTgt spid="164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2" dur="1250" fill="hold"/>
                                        <p:tgtEl>
                                          <p:spTgt spid="165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3" dur="1250" fill="hold"/>
                                        <p:tgtEl>
                                          <p:spTgt spid="166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4" dur="1250" fill="hold"/>
                                        <p:tgtEl>
                                          <p:spTgt spid="171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5" dur="1250" fill="hold"/>
                                        <p:tgtEl>
                                          <p:spTgt spid="173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6" dur="1250" fill="hold"/>
                                        <p:tgtEl>
                                          <p:spTgt spid="175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6" presetClass="emph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7" dur="1250" fill="hold"/>
                                        <p:tgtEl>
                                          <p:spTgt spid="82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</p:childTnLst>
        </p:cTn>
      </p:par>
    </p:tnLst>
    <p:bldLst>
      <p:bldP spid="149" grpId="0" animBg="1"/>
      <p:bldP spid="149" grpId="1" animBg="1"/>
      <p:bldP spid="149" grpId="2" animBg="1"/>
      <p:bldP spid="151" grpId="0" animBg="1"/>
      <p:bldP spid="151" grpId="1" animBg="1"/>
      <p:bldP spid="151" grpId="2" animBg="1"/>
      <p:bldP spid="152" grpId="0" animBg="1"/>
      <p:bldP spid="152" grpId="1" animBg="1"/>
      <p:bldP spid="152" grpId="2" animBg="1"/>
      <p:bldP spid="154" grpId="0" animBg="1"/>
      <p:bldP spid="154" grpId="1" animBg="1"/>
      <p:bldP spid="154" grpId="2" animBg="1"/>
      <p:bldP spid="156" grpId="0" animBg="1"/>
      <p:bldP spid="156" grpId="1" animBg="1"/>
      <p:bldP spid="156" grpId="2" animBg="1"/>
      <p:bldP spid="157" grpId="0" animBg="1"/>
      <p:bldP spid="157" grpId="1" animBg="1"/>
      <p:bldP spid="157" grpId="2" animBg="1"/>
      <p:bldP spid="158" grpId="0" animBg="1"/>
      <p:bldP spid="158" grpId="1" animBg="1"/>
      <p:bldP spid="158" grpId="2" animBg="1"/>
      <p:bldP spid="159" grpId="0" animBg="1"/>
      <p:bldP spid="159" grpId="1" animBg="1"/>
      <p:bldP spid="159" grpId="2" animBg="1"/>
      <p:bldP spid="160" grpId="0" animBg="1"/>
      <p:bldP spid="160" grpId="1" animBg="1"/>
      <p:bldP spid="160" grpId="2" animBg="1"/>
      <p:bldP spid="161" grpId="0" animBg="1"/>
      <p:bldP spid="161" grpId="1" animBg="1"/>
      <p:bldP spid="161" grpId="2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64" grpId="2" animBg="1"/>
      <p:bldP spid="165" grpId="0" animBg="1"/>
      <p:bldP spid="165" grpId="1" animBg="1"/>
      <p:bldP spid="165" grpId="2" animBg="1"/>
      <p:bldP spid="166" grpId="0" animBg="1"/>
      <p:bldP spid="166" grpId="1" animBg="1"/>
      <p:bldP spid="166" grpId="2" animBg="1"/>
      <p:bldP spid="171" grpId="0" animBg="1"/>
      <p:bldP spid="171" grpId="1" animBg="1"/>
      <p:bldP spid="171" grpId="2" animBg="1"/>
      <p:bldP spid="173" grpId="0" animBg="1"/>
      <p:bldP spid="173" grpId="1" animBg="1"/>
      <p:bldP spid="173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5" grpId="2" animBg="1"/>
      <p:bldP spid="82" grpId="0" animBg="1"/>
      <p:bldP spid="82" grpId="1" animBg="1"/>
      <p:bldP spid="82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C665787A-6BC3-44CB-A310-CABE0FB24C3C}"/>
              </a:ext>
            </a:extLst>
          </p:cNvPr>
          <p:cNvSpPr/>
          <p:nvPr/>
        </p:nvSpPr>
        <p:spPr>
          <a:xfrm>
            <a:off x="503238" y="1362071"/>
            <a:ext cx="3891600" cy="4983167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C714F879-A496-460A-95B9-0EA5A032EA54}"/>
              </a:ext>
            </a:extLst>
          </p:cNvPr>
          <p:cNvGrpSpPr/>
          <p:nvPr/>
        </p:nvGrpSpPr>
        <p:grpSpPr>
          <a:xfrm>
            <a:off x="149295" y="1362070"/>
            <a:ext cx="4240311" cy="5292518"/>
            <a:chOff x="163823" y="1362072"/>
            <a:chExt cx="4240311" cy="5292518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CDCB18D-3251-4485-BBD7-3F132D5FFD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244" b="1483"/>
            <a:stretch/>
          </p:blipFill>
          <p:spPr>
            <a:xfrm>
              <a:off x="1148814" y="1362072"/>
              <a:ext cx="2557660" cy="2473108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61E1B947-B3C6-4156-8D7D-EA83ECD874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443"/>
            <a:stretch/>
          </p:blipFill>
          <p:spPr>
            <a:xfrm>
              <a:off x="729579" y="2114820"/>
              <a:ext cx="3674555" cy="297407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88DC2B45-3843-465A-A986-022BF29BC9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6491" y="2667231"/>
              <a:ext cx="3169027" cy="3987359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10FC9F9F-AF32-486A-9405-D679E6BA2C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63"/>
            <a:stretch/>
          </p:blipFill>
          <p:spPr>
            <a:xfrm>
              <a:off x="187429" y="2778872"/>
              <a:ext cx="3072927" cy="3108911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392C863D-763A-43DD-AD18-8DCCBF10BF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106" b="22663"/>
            <a:stretch/>
          </p:blipFill>
          <p:spPr>
            <a:xfrm>
              <a:off x="2543366" y="3784839"/>
              <a:ext cx="1860768" cy="2730488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76F6E00-32DF-4506-9551-CC37FCA88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823" y="3989388"/>
              <a:ext cx="3003205" cy="251460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CE7F8048-A7AD-4145-9507-22166378DAF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1" t="21958" r="37135" b="32217"/>
          <a:stretch/>
        </p:blipFill>
        <p:spPr>
          <a:xfrm rot="10800000">
            <a:off x="503238" y="1362073"/>
            <a:ext cx="3891600" cy="228350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What Happens At The Commonwealth Games?</a:t>
            </a:r>
            <a:endParaRPr lang="en-US" sz="2800" dirty="0">
              <a:latin typeface="+mn-lt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122AE5-65AE-4CD8-9686-4D0301988EF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5" t="-2581" r="23143"/>
          <a:stretch/>
        </p:blipFill>
        <p:spPr>
          <a:xfrm>
            <a:off x="451224" y="2248233"/>
            <a:ext cx="3943614" cy="40970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D5A9F8E-2B18-414A-A38B-59BC6A1BC92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8" t="-3423" r="42213" b="22001"/>
          <a:stretch/>
        </p:blipFill>
        <p:spPr>
          <a:xfrm>
            <a:off x="507885" y="1704383"/>
            <a:ext cx="3882306" cy="4640856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6D102B9-369B-4163-A7A2-F12CA3ACDE9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2" t="-430" r="-1" b="31585"/>
          <a:stretch/>
        </p:blipFill>
        <p:spPr>
          <a:xfrm>
            <a:off x="508774" y="1432230"/>
            <a:ext cx="3025868" cy="360202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BD05F6E-73D1-4352-A0BC-E637296A262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49"/>
          <a:stretch/>
        </p:blipFill>
        <p:spPr>
          <a:xfrm>
            <a:off x="2179448" y="2585767"/>
            <a:ext cx="2278606" cy="395473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FB28D0C-B793-44F2-A311-C9D57539F168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12"/>
          <a:stretch/>
        </p:blipFill>
        <p:spPr>
          <a:xfrm>
            <a:off x="715052" y="2248233"/>
            <a:ext cx="2736915" cy="429226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A034447-3B67-40AA-9096-3B8A4AA6EB7A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5E22F04-5486-4F68-ABF0-D059467D3FCC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77ED323-0F41-433D-AA2C-096C1B00938A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88FB768E-24B1-4464-9D0C-E2E9BEA0F49E}"/>
              </a:ext>
            </a:extLst>
          </p:cNvPr>
          <p:cNvGrpSpPr/>
          <p:nvPr/>
        </p:nvGrpSpPr>
        <p:grpSpPr>
          <a:xfrm>
            <a:off x="4534109" y="1531969"/>
            <a:ext cx="4301570" cy="1839881"/>
            <a:chOff x="4333832" y="1531970"/>
            <a:chExt cx="4313501" cy="1839881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9EFFA01-88C4-401D-966B-63F5C3F10164}"/>
                </a:ext>
              </a:extLst>
            </p:cNvPr>
            <p:cNvSpPr/>
            <p:nvPr/>
          </p:nvSpPr>
          <p:spPr>
            <a:xfrm>
              <a:off x="4333832" y="1642211"/>
              <a:ext cx="4170202" cy="1729640"/>
            </a:xfrm>
            <a:prstGeom prst="roundRect">
              <a:avLst>
                <a:gd name="adj" fmla="val 12520"/>
              </a:avLst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BC002D5C-5308-4BF7-9F6E-3591BAC539B3}"/>
                </a:ext>
              </a:extLst>
            </p:cNvPr>
            <p:cNvSpPr/>
            <p:nvPr/>
          </p:nvSpPr>
          <p:spPr>
            <a:xfrm>
              <a:off x="4457683" y="1531970"/>
              <a:ext cx="4189650" cy="1727135"/>
            </a:xfrm>
            <a:prstGeom prst="roundRect">
              <a:avLst>
                <a:gd name="adj" fmla="val 12520"/>
              </a:avLst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At the start of each Commonwealth Games, </a:t>
              </a:r>
              <a:r>
                <a:rPr lang="en-GB" sz="1800" dirty="0">
                  <a:solidFill>
                    <a:schemeClr val="tx1"/>
                  </a:solidFill>
                </a:rPr>
                <a:t>there is </a:t>
              </a: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an opening ceremony. </a:t>
              </a:r>
              <a:r>
                <a:rPr lang="en-GB" sz="1800" dirty="0">
                  <a:solidFill>
                    <a:schemeClr val="tx1"/>
                  </a:solidFill>
                </a:rPr>
                <a:t>The athletes from </a:t>
              </a: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the participating </a:t>
              </a:r>
              <a:r>
                <a:rPr lang="en-GB" sz="1800" dirty="0">
                  <a:solidFill>
                    <a:schemeClr val="tx1"/>
                  </a:solidFill>
                </a:rPr>
                <a:t>nations</a:t>
              </a: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 walk into the stadium, behind their country’s flag.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E25C378-1FC1-4587-A163-D16D0A8FF8BE}"/>
              </a:ext>
            </a:extLst>
          </p:cNvPr>
          <p:cNvGrpSpPr/>
          <p:nvPr/>
        </p:nvGrpSpPr>
        <p:grpSpPr>
          <a:xfrm>
            <a:off x="4533822" y="3645579"/>
            <a:ext cx="4272099" cy="1544284"/>
            <a:chOff x="4356812" y="1681185"/>
            <a:chExt cx="4283949" cy="1544284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616B7DBE-F80D-4AC5-BAE2-4884084256DA}"/>
                </a:ext>
              </a:extLst>
            </p:cNvPr>
            <p:cNvSpPr/>
            <p:nvPr/>
          </p:nvSpPr>
          <p:spPr>
            <a:xfrm>
              <a:off x="4356812" y="1747349"/>
              <a:ext cx="4189651" cy="1478120"/>
            </a:xfrm>
            <a:prstGeom prst="roundRect">
              <a:avLst>
                <a:gd name="adj" fmla="val 12520"/>
              </a:avLst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BE26D8E8-A90F-40FF-A77A-B67681FF89D9}"/>
                </a:ext>
              </a:extLst>
            </p:cNvPr>
            <p:cNvSpPr/>
            <p:nvPr/>
          </p:nvSpPr>
          <p:spPr>
            <a:xfrm>
              <a:off x="4451110" y="1681185"/>
              <a:ext cx="4189651" cy="1428705"/>
            </a:xfrm>
            <a:prstGeom prst="roundRect">
              <a:avLst>
                <a:gd name="adj" fmla="val 12520"/>
              </a:avLst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The nation that is hosting the Games will put on a special performance,</a:t>
              </a:r>
              <a:b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</a:b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to celebrate what is good about their country.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F572A9E-EAD3-454C-B102-89CFE8176924}"/>
              </a:ext>
            </a:extLst>
          </p:cNvPr>
          <p:cNvGrpSpPr/>
          <p:nvPr/>
        </p:nvGrpSpPr>
        <p:grpSpPr>
          <a:xfrm>
            <a:off x="4579804" y="1548514"/>
            <a:ext cx="4037651" cy="1825615"/>
            <a:chOff x="4591910" y="1531970"/>
            <a:chExt cx="4048851" cy="1825615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A92268AB-FA70-45C1-BE6F-7A0E79601D52}"/>
                </a:ext>
              </a:extLst>
            </p:cNvPr>
            <p:cNvSpPr/>
            <p:nvPr/>
          </p:nvSpPr>
          <p:spPr>
            <a:xfrm>
              <a:off x="4591910" y="1615233"/>
              <a:ext cx="3954553" cy="1742352"/>
            </a:xfrm>
            <a:prstGeom prst="roundRect">
              <a:avLst>
                <a:gd name="adj" fmla="val 12520"/>
              </a:avLst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9566B14B-F937-453B-B6A1-22B5030511A3}"/>
                </a:ext>
              </a:extLst>
            </p:cNvPr>
            <p:cNvSpPr/>
            <p:nvPr/>
          </p:nvSpPr>
          <p:spPr>
            <a:xfrm>
              <a:off x="4686208" y="1531970"/>
              <a:ext cx="3954553" cy="1727135"/>
            </a:xfrm>
            <a:prstGeom prst="roundRect">
              <a:avLst>
                <a:gd name="adj" fmla="val 12520"/>
              </a:avLst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When athletes compete in their events, they have the opportunity to win a gold, silver or bronze medal for coming first, second or third.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1649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25 2.59259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5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04636 -7.40741E-7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5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0.01753 2.22222E-6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02049 0.0335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25 -1.48148E-6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25 -7.40741E-7 " pathEditMode="relative" rAng="0" ptsTypes="AA">
                                      <p:cBhvr>
                                        <p:cTn id="39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-0.25 2.22222E-6 " pathEditMode="relative" rAng="0" ptsTypes="AA">
                                      <p:cBhvr>
                                        <p:cTn id="41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25 3.7037E-6 " pathEditMode="relative" rAng="0" ptsTypes="AA">
                                      <p:cBhvr>
                                        <p:cTn id="43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4.44444E-6 L 1.66667E-6 0.06597 " pathEditMode="relative" rAng="0" ptsTypes="AA">
                                      <p:cBhvr>
                                        <p:cTn id="48" dur="125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2.22222E-6 0.1331 " pathEditMode="relative" rAng="0" ptsTypes="AA">
                                      <p:cBhvr>
                                        <p:cTn id="70" dur="15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8389E259-6064-4F31-BFF9-E17076A4A12B}"/>
              </a:ext>
            </a:extLst>
          </p:cNvPr>
          <p:cNvSpPr/>
          <p:nvPr/>
        </p:nvSpPr>
        <p:spPr>
          <a:xfrm>
            <a:off x="503238" y="1311498"/>
            <a:ext cx="8137525" cy="5033740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11E3F8A-DA55-4A46-A2D8-4AB532B6E977}"/>
              </a:ext>
            </a:extLst>
          </p:cNvPr>
          <p:cNvGrpSpPr/>
          <p:nvPr/>
        </p:nvGrpSpPr>
        <p:grpSpPr>
          <a:xfrm>
            <a:off x="1385039" y="3050153"/>
            <a:ext cx="6373918" cy="3224313"/>
            <a:chOff x="727637" y="2447216"/>
            <a:chExt cx="7705726" cy="389802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58FBB7F-7FDB-4931-9919-AA7953BAD7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27637" y="2447216"/>
              <a:ext cx="7705726" cy="3898022"/>
            </a:xfrm>
            <a:prstGeom prst="rect">
              <a:avLst/>
            </a:prstGeom>
          </p:spPr>
        </p:pic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FCB2DC4-3B71-480C-A1EB-F09EED26628D}"/>
                </a:ext>
              </a:extLst>
            </p:cNvPr>
            <p:cNvSpPr/>
            <p:nvPr/>
          </p:nvSpPr>
          <p:spPr>
            <a:xfrm>
              <a:off x="4493822" y="3076118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1C264F2-4E84-429E-A79E-466246711C07}"/>
                </a:ext>
              </a:extLst>
            </p:cNvPr>
            <p:cNvSpPr/>
            <p:nvPr/>
          </p:nvSpPr>
          <p:spPr>
            <a:xfrm>
              <a:off x="4463254" y="296193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3E646DC-9C66-4C54-8FD6-74214C3218DB}"/>
                </a:ext>
              </a:extLst>
            </p:cNvPr>
            <p:cNvSpPr/>
            <p:nvPr/>
          </p:nvSpPr>
          <p:spPr>
            <a:xfrm>
              <a:off x="4450505" y="3049116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34D497F-3FC1-440D-B336-19BB533B3696}"/>
                </a:ext>
              </a:extLst>
            </p:cNvPr>
            <p:cNvSpPr/>
            <p:nvPr/>
          </p:nvSpPr>
          <p:spPr>
            <a:xfrm>
              <a:off x="6171140" y="3822221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37B8733-0703-4BA9-B48D-8D5FFE1389A4}"/>
                </a:ext>
              </a:extLst>
            </p:cNvPr>
            <p:cNvSpPr/>
            <p:nvPr/>
          </p:nvSpPr>
          <p:spPr>
            <a:xfrm>
              <a:off x="4375306" y="3060834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0ACF9B0-D4FF-4D13-99BE-B9B6A5C5D4F3}"/>
                </a:ext>
              </a:extLst>
            </p:cNvPr>
            <p:cNvSpPr/>
            <p:nvPr/>
          </p:nvSpPr>
          <p:spPr>
            <a:xfrm>
              <a:off x="2907016" y="3918206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2BB2A9F-7949-4727-AB51-4BA9D4684AD0}"/>
                </a:ext>
              </a:extLst>
            </p:cNvPr>
            <p:cNvSpPr/>
            <p:nvPr/>
          </p:nvSpPr>
          <p:spPr>
            <a:xfrm>
              <a:off x="3001398" y="3197418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2B7F34-8275-4189-B1D0-38AD163DB62A}"/>
                </a:ext>
              </a:extLst>
            </p:cNvPr>
            <p:cNvSpPr/>
            <p:nvPr/>
          </p:nvSpPr>
          <p:spPr>
            <a:xfrm>
              <a:off x="2437283" y="2982462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8230FD0-6CFF-47AA-A7D3-27570E4DD390}"/>
                </a:ext>
              </a:extLst>
            </p:cNvPr>
            <p:cNvSpPr/>
            <p:nvPr/>
          </p:nvSpPr>
          <p:spPr>
            <a:xfrm>
              <a:off x="2246807" y="312113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CA0ABD8-EC8A-444E-8F27-7B65A48D62AC}"/>
                </a:ext>
              </a:extLst>
            </p:cNvPr>
            <p:cNvSpPr/>
            <p:nvPr/>
          </p:nvSpPr>
          <p:spPr>
            <a:xfrm>
              <a:off x="6710092" y="419234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8CDDB64E-9C61-4695-92F6-68B5DE289D48}"/>
                </a:ext>
              </a:extLst>
            </p:cNvPr>
            <p:cNvSpPr/>
            <p:nvPr/>
          </p:nvSpPr>
          <p:spPr>
            <a:xfrm>
              <a:off x="6905902" y="512903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172C7B1-CAC0-4115-B768-BCC35EA33794}"/>
                </a:ext>
              </a:extLst>
            </p:cNvPr>
            <p:cNvSpPr/>
            <p:nvPr/>
          </p:nvSpPr>
          <p:spPr>
            <a:xfrm>
              <a:off x="7827922" y="539573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D9C8E101-52B0-4067-828A-DC37A1013F23}"/>
                </a:ext>
              </a:extLst>
            </p:cNvPr>
            <p:cNvSpPr/>
            <p:nvPr/>
          </p:nvSpPr>
          <p:spPr>
            <a:xfrm>
              <a:off x="7635640" y="4883844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C671343-9810-4214-8F76-B4C634B0E0BF}"/>
                </a:ext>
              </a:extLst>
            </p:cNvPr>
            <p:cNvSpPr/>
            <p:nvPr/>
          </p:nvSpPr>
          <p:spPr>
            <a:xfrm>
              <a:off x="7965082" y="5304295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E38339D2-4895-477E-815D-E0BD27F84965}"/>
                </a:ext>
              </a:extLst>
            </p:cNvPr>
            <p:cNvSpPr/>
            <p:nvPr/>
          </p:nvSpPr>
          <p:spPr>
            <a:xfrm>
              <a:off x="7605160" y="5111872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5C38E8E-0BF3-41A4-9BB7-BD44E7C70E0D}"/>
                </a:ext>
              </a:extLst>
            </p:cNvPr>
            <p:cNvSpPr/>
            <p:nvPr/>
          </p:nvSpPr>
          <p:spPr>
            <a:xfrm>
              <a:off x="7419635" y="5260462"/>
              <a:ext cx="106422" cy="10642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+mn-lt"/>
              </a:rPr>
              <a:t>The Queen’s Baton Relay</a:t>
            </a:r>
            <a:endParaRPr lang="en-US" sz="3300" dirty="0">
              <a:latin typeface="+mn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2E8EEC0-8335-4876-A3C1-C7560C5B7B14}"/>
              </a:ext>
            </a:extLst>
          </p:cNvPr>
          <p:cNvGrpSpPr/>
          <p:nvPr/>
        </p:nvGrpSpPr>
        <p:grpSpPr>
          <a:xfrm>
            <a:off x="587742" y="5374312"/>
            <a:ext cx="3993941" cy="1237625"/>
            <a:chOff x="646970" y="4962502"/>
            <a:chExt cx="3993941" cy="123762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6BDDB09-5ED6-4A4B-8A8C-712ACE4C2004}"/>
                </a:ext>
              </a:extLst>
            </p:cNvPr>
            <p:cNvSpPr txBox="1"/>
            <p:nvPr/>
          </p:nvSpPr>
          <p:spPr>
            <a:xfrm>
              <a:off x="646970" y="5039414"/>
              <a:ext cx="3914075" cy="1160713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E38A07-D44F-45C0-8DD7-223F5241E666}"/>
                </a:ext>
              </a:extLst>
            </p:cNvPr>
            <p:cNvSpPr txBox="1"/>
            <p:nvPr/>
          </p:nvSpPr>
          <p:spPr>
            <a:xfrm>
              <a:off x="726836" y="4962502"/>
              <a:ext cx="3914075" cy="1160713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It helps to make the people in each country feel like they are a part of The Commonwealth Games.</a:t>
              </a:r>
            </a:p>
          </p:txBody>
        </p: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3DFBB22-6988-4714-B1A9-3E3D08305DCF}"/>
              </a:ext>
            </a:extLst>
          </p:cNvPr>
          <p:cNvCxnSpPr>
            <a:cxnSpLocks/>
          </p:cNvCxnSpPr>
          <p:nvPr/>
        </p:nvCxnSpPr>
        <p:spPr>
          <a:xfrm>
            <a:off x="2840924" y="3532540"/>
            <a:ext cx="469014" cy="18221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D499CBA-6241-4F7F-B59C-5721AF8D69F4}"/>
              </a:ext>
            </a:extLst>
          </p:cNvPr>
          <p:cNvCxnSpPr>
            <a:cxnSpLocks/>
          </p:cNvCxnSpPr>
          <p:nvPr/>
        </p:nvCxnSpPr>
        <p:spPr>
          <a:xfrm flipH="1">
            <a:off x="2686050" y="3529785"/>
            <a:ext cx="158029" cy="123053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56D16A8-A543-4AE5-8728-B82B37976D79}"/>
              </a:ext>
            </a:extLst>
          </p:cNvPr>
          <p:cNvCxnSpPr>
            <a:cxnSpLocks/>
          </p:cNvCxnSpPr>
          <p:nvPr/>
        </p:nvCxnSpPr>
        <p:spPr>
          <a:xfrm>
            <a:off x="2688431" y="3655219"/>
            <a:ext cx="547688" cy="654844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B1883773-38C0-4862-8428-2F303B6911A7}"/>
              </a:ext>
            </a:extLst>
          </p:cNvPr>
          <p:cNvCxnSpPr>
            <a:cxnSpLocks/>
          </p:cNvCxnSpPr>
          <p:nvPr/>
        </p:nvCxnSpPr>
        <p:spPr>
          <a:xfrm flipH="1" flipV="1">
            <a:off x="3235325" y="4311650"/>
            <a:ext cx="297234" cy="244451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EF4FDE8-B938-4B22-A32B-498DD6594E62}"/>
              </a:ext>
            </a:extLst>
          </p:cNvPr>
          <p:cNvCxnSpPr>
            <a:cxnSpLocks/>
          </p:cNvCxnSpPr>
          <p:nvPr/>
        </p:nvCxnSpPr>
        <p:spPr>
          <a:xfrm flipV="1">
            <a:off x="3308350" y="3587750"/>
            <a:ext cx="1209675" cy="12700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54F85A81-5B9F-4071-B854-0F00E7063E73}"/>
              </a:ext>
            </a:extLst>
          </p:cNvPr>
          <p:cNvCxnSpPr>
            <a:cxnSpLocks/>
          </p:cNvCxnSpPr>
          <p:nvPr/>
        </p:nvCxnSpPr>
        <p:spPr>
          <a:xfrm>
            <a:off x="4518025" y="3587750"/>
            <a:ext cx="1416050" cy="64135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9ABBD7D3-B31C-4765-BEFC-78185A89F482}"/>
              </a:ext>
            </a:extLst>
          </p:cNvPr>
          <p:cNvCxnSpPr>
            <a:cxnSpLocks/>
          </p:cNvCxnSpPr>
          <p:nvPr/>
        </p:nvCxnSpPr>
        <p:spPr>
          <a:xfrm flipH="1">
            <a:off x="3527425" y="4495800"/>
            <a:ext cx="1231900" cy="60325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C3F83C82-F8B4-4A69-AED8-A97CF07FAA26}"/>
              </a:ext>
            </a:extLst>
          </p:cNvPr>
          <p:cNvCxnSpPr>
            <a:cxnSpLocks/>
          </p:cNvCxnSpPr>
          <p:nvPr/>
        </p:nvCxnSpPr>
        <p:spPr>
          <a:xfrm flipH="1" flipV="1">
            <a:off x="4762500" y="4493665"/>
            <a:ext cx="343044" cy="660014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BD4BB0F-8858-4ADD-BFAE-6B2A7A0EA057}"/>
              </a:ext>
            </a:extLst>
          </p:cNvPr>
          <p:cNvCxnSpPr>
            <a:cxnSpLocks/>
            <a:endCxn id="32" idx="7"/>
          </p:cNvCxnSpPr>
          <p:nvPr/>
        </p:nvCxnSpPr>
        <p:spPr>
          <a:xfrm>
            <a:off x="5126389" y="5153679"/>
            <a:ext cx="1417286" cy="154921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B1292E4B-C621-4FB0-8393-DC4EF8F695F8}"/>
              </a:ext>
            </a:extLst>
          </p:cNvPr>
          <p:cNvCxnSpPr>
            <a:cxnSpLocks/>
          </p:cNvCxnSpPr>
          <p:nvPr/>
        </p:nvCxnSpPr>
        <p:spPr>
          <a:xfrm>
            <a:off x="6537325" y="5308600"/>
            <a:ext cx="431800" cy="104775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5F73728-B2EB-402B-ADAF-437E3EC4658D}"/>
              </a:ext>
            </a:extLst>
          </p:cNvPr>
          <p:cNvCxnSpPr>
            <a:cxnSpLocks/>
          </p:cNvCxnSpPr>
          <p:nvPr/>
        </p:nvCxnSpPr>
        <p:spPr>
          <a:xfrm flipH="1" flipV="1">
            <a:off x="6965950" y="5416550"/>
            <a:ext cx="342900" cy="12065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0289159-CE67-4A72-9516-FC37009C0573}"/>
              </a:ext>
            </a:extLst>
          </p:cNvPr>
          <p:cNvCxnSpPr>
            <a:cxnSpLocks/>
          </p:cNvCxnSpPr>
          <p:nvPr/>
        </p:nvCxnSpPr>
        <p:spPr>
          <a:xfrm flipH="1">
            <a:off x="7308850" y="5454650"/>
            <a:ext cx="111125" cy="8255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B2AB0854-754C-4FC8-818A-2E03A8770F3B}"/>
              </a:ext>
            </a:extLst>
          </p:cNvPr>
          <p:cNvCxnSpPr>
            <a:cxnSpLocks/>
          </p:cNvCxnSpPr>
          <p:nvPr/>
        </p:nvCxnSpPr>
        <p:spPr>
          <a:xfrm>
            <a:off x="7121525" y="5295900"/>
            <a:ext cx="295275" cy="161925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137D5897-184E-4874-AB30-799784C3F685}"/>
              </a:ext>
            </a:extLst>
          </p:cNvPr>
          <p:cNvCxnSpPr>
            <a:cxnSpLocks/>
          </p:cNvCxnSpPr>
          <p:nvPr/>
        </p:nvCxnSpPr>
        <p:spPr>
          <a:xfrm flipH="1">
            <a:off x="7121525" y="5102225"/>
            <a:ext cx="22225" cy="19050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A7ABE52A-201F-4A5D-9167-7AE0B864C94D}"/>
              </a:ext>
            </a:extLst>
          </p:cNvPr>
          <p:cNvCxnSpPr>
            <a:cxnSpLocks/>
          </p:cNvCxnSpPr>
          <p:nvPr/>
        </p:nvCxnSpPr>
        <p:spPr>
          <a:xfrm>
            <a:off x="7105650" y="4772025"/>
            <a:ext cx="38100" cy="33020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D176D35-1828-4AFF-9421-31FEFF94FCA4}"/>
              </a:ext>
            </a:extLst>
          </p:cNvPr>
          <p:cNvCxnSpPr>
            <a:cxnSpLocks/>
          </p:cNvCxnSpPr>
          <p:nvPr/>
        </p:nvCxnSpPr>
        <p:spPr>
          <a:xfrm>
            <a:off x="6378575" y="4533900"/>
            <a:ext cx="727075" cy="238125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529264D8-3A93-41A5-A1FA-8CA1CAA9E2C3}"/>
              </a:ext>
            </a:extLst>
          </p:cNvPr>
          <p:cNvCxnSpPr>
            <a:cxnSpLocks/>
          </p:cNvCxnSpPr>
          <p:nvPr/>
        </p:nvCxnSpPr>
        <p:spPr>
          <a:xfrm>
            <a:off x="5930900" y="4229100"/>
            <a:ext cx="447675" cy="301625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8D4C5156-9E37-4048-8419-452F90ACFF3E}"/>
              </a:ext>
            </a:extLst>
          </p:cNvPr>
          <p:cNvGrpSpPr/>
          <p:nvPr/>
        </p:nvGrpSpPr>
        <p:grpSpPr>
          <a:xfrm>
            <a:off x="709613" y="1420419"/>
            <a:ext cx="6891337" cy="1552206"/>
            <a:chOff x="709613" y="1436701"/>
            <a:chExt cx="6891337" cy="155220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52DF479-886D-476A-93CC-326512BAF784}"/>
                </a:ext>
              </a:extLst>
            </p:cNvPr>
            <p:cNvSpPr txBox="1"/>
            <p:nvPr/>
          </p:nvSpPr>
          <p:spPr>
            <a:xfrm>
              <a:off x="709613" y="1521727"/>
              <a:ext cx="6798156" cy="1467180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397A3F-0996-4029-9830-13169EC6EB09}"/>
                </a:ext>
              </a:extLst>
            </p:cNvPr>
            <p:cNvSpPr txBox="1"/>
            <p:nvPr/>
          </p:nvSpPr>
          <p:spPr>
            <a:xfrm>
              <a:off x="802794" y="1436701"/>
              <a:ext cx="6798156" cy="1467180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The Commonwealth Games has a special baton called the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Queen’s Baton. The baton relay starts at Buckingham Palace.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The baton is carried by different people around Commonwealth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countries before arriving at the opening ceremony.</a:t>
              </a:r>
            </a:p>
          </p:txBody>
        </p:sp>
      </p:grpSp>
      <p:pic>
        <p:nvPicPr>
          <p:cNvPr id="115" name="Picture 114">
            <a:extLst>
              <a:ext uri="{FF2B5EF4-FFF2-40B4-BE49-F238E27FC236}">
                <a16:creationId xmlns:a16="http://schemas.microsoft.com/office/drawing/2014/main" id="{0A126243-18C1-4C0C-84F7-179A2BF58F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327843" y="3769998"/>
            <a:ext cx="698090" cy="30162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8AAEB7EF-6059-4D93-9252-91BADB3805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3647" y="4608478"/>
            <a:ext cx="896650" cy="465897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9ECD9C5-7E53-4209-AAF3-E33AA1F3D44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54" r="-8154"/>
          <a:stretch/>
        </p:blipFill>
        <p:spPr>
          <a:xfrm>
            <a:off x="7741326" y="1460815"/>
            <a:ext cx="830112" cy="46999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C288498-998C-45BB-893C-D9BD3BCB4DA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3"/>
          <a:stretch/>
        </p:blipFill>
        <p:spPr>
          <a:xfrm>
            <a:off x="114417" y="3900125"/>
            <a:ext cx="2487544" cy="29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7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25 -3.7037E-7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-0.0375 -0.01574 " pathEditMode="relative" rAng="0" ptsTypes="AA">
                                      <p:cBhvr>
                                        <p:cTn id="38" dur="125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7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02309 0.01111 " pathEditMode="relative" rAng="0" ptsTypes="AA">
                                      <p:cBhvr>
                                        <p:cTn id="86" dur="1250" spd="-100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6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4253 -2.59259E-6 " pathEditMode="relative" rAng="0" ptsTypes="AA">
                                      <p:cBhvr>
                                        <p:cTn id="93" dur="12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3" presetClass="path" presetSubtype="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5E-6 7.40741E-7 L 0.04253 7.40741E-7 " pathEditMode="relative" rAng="0" ptsTypes="AA">
                                      <p:cBhvr>
                                        <p:cTn id="98" dur="125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FC0A16AF-93F2-4DAE-928A-D5354F3C8FA9}"/>
              </a:ext>
            </a:extLst>
          </p:cNvPr>
          <p:cNvSpPr/>
          <p:nvPr/>
        </p:nvSpPr>
        <p:spPr>
          <a:xfrm>
            <a:off x="503238" y="1561551"/>
            <a:ext cx="8137525" cy="4783687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+mn-lt"/>
              </a:rPr>
              <a:t>The Queen’s Baton Relay</a:t>
            </a:r>
            <a:endParaRPr lang="en-US" sz="3300" dirty="0">
              <a:latin typeface="+mn-lt"/>
            </a:endParaRPr>
          </a:p>
        </p:txBody>
      </p:sp>
      <p:pic>
        <p:nvPicPr>
          <p:cNvPr id="126" name="Picture 125">
            <a:extLst>
              <a:ext uri="{FF2B5EF4-FFF2-40B4-BE49-F238E27FC236}">
                <a16:creationId xmlns:a16="http://schemas.microsoft.com/office/drawing/2014/main" id="{2E2B0DD9-4646-4BCC-9A16-CD4F1B89C0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16794" y="2560981"/>
            <a:ext cx="2298553" cy="3251340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3B59ABD1-5C71-49DF-B1E1-62E89D9AB1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4382" y="2560981"/>
            <a:ext cx="2298553" cy="3251340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814E40E8-56E0-41F0-BD3C-7043CB1884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" b="42643"/>
          <a:stretch/>
        </p:blipFill>
        <p:spPr>
          <a:xfrm>
            <a:off x="726174" y="2560980"/>
            <a:ext cx="4655272" cy="3784257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6" name="Arrow: Pentagon 55">
            <a:extLst>
              <a:ext uri="{FF2B5EF4-FFF2-40B4-BE49-F238E27FC236}">
                <a16:creationId xmlns:a16="http://schemas.microsoft.com/office/drawing/2014/main" id="{125394AB-4440-48C6-A3CF-BB0F6EFC2A3C}"/>
              </a:ext>
            </a:extLst>
          </p:cNvPr>
          <p:cNvSpPr/>
          <p:nvPr/>
        </p:nvSpPr>
        <p:spPr>
          <a:xfrm rot="5400000">
            <a:off x="4108734" y="-2147227"/>
            <a:ext cx="926528" cy="8137527"/>
          </a:xfrm>
          <a:prstGeom prst="homePlate">
            <a:avLst>
              <a:gd name="adj" fmla="val 13752"/>
            </a:avLst>
          </a:prstGeom>
          <a:solidFill>
            <a:srgbClr val="00A8E7"/>
          </a:solidFill>
          <a:ln>
            <a:noFill/>
          </a:ln>
          <a:effectLst>
            <a:outerShdw blurRad="25400" dist="381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D987CA0-CD78-4429-8F80-BC4972293447}"/>
              </a:ext>
            </a:extLst>
          </p:cNvPr>
          <p:cNvSpPr txBox="1"/>
          <p:nvPr/>
        </p:nvSpPr>
        <p:spPr>
          <a:xfrm>
            <a:off x="754474" y="1561551"/>
            <a:ext cx="76703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</a:rPr>
              <a:t>If you could design a Queen’s Baton for The Commonwealth Games,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what would it look like? 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6C71B9EF-B194-48EE-B19D-45834044A9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A647802-3CBA-4767-B12D-51753B1A3674}"/>
              </a:ext>
            </a:extLst>
          </p:cNvPr>
          <p:cNvGrpSpPr/>
          <p:nvPr/>
        </p:nvGrpSpPr>
        <p:grpSpPr>
          <a:xfrm>
            <a:off x="2123042" y="5237873"/>
            <a:ext cx="6301822" cy="930446"/>
            <a:chOff x="2400385" y="3727473"/>
            <a:chExt cx="6301822" cy="930446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DC0AA6A-8411-4182-9B8C-48D846D9AB6E}"/>
                </a:ext>
              </a:extLst>
            </p:cNvPr>
            <p:cNvSpPr txBox="1"/>
            <p:nvPr/>
          </p:nvSpPr>
          <p:spPr>
            <a:xfrm>
              <a:off x="2400385" y="3803673"/>
              <a:ext cx="6215063" cy="854246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E0BC5D7-7AEE-471A-9E3D-6AF0ADB70FEA}"/>
                </a:ext>
              </a:extLst>
            </p:cNvPr>
            <p:cNvSpPr txBox="1"/>
            <p:nvPr/>
          </p:nvSpPr>
          <p:spPr>
            <a:xfrm>
              <a:off x="2487144" y="3727473"/>
              <a:ext cx="6215063" cy="854246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You can have a go at this activity with our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Design a Commonwealth Games Queen’s Baton 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resource!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4662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A6F8301-E4BA-43C9-A57C-9DC130D756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0" t="5911" r="5322" b="25403"/>
          <a:stretch/>
        </p:blipFill>
        <p:spPr>
          <a:xfrm>
            <a:off x="503238" y="1397574"/>
            <a:ext cx="8137526" cy="4947664"/>
          </a:xfrm>
          <a:prstGeom prst="rect">
            <a:avLst/>
          </a:prstGeom>
        </p:spPr>
      </p:pic>
      <p:pic>
        <p:nvPicPr>
          <p:cNvPr id="21" name="Nicola">
            <a:extLst>
              <a:ext uri="{FF2B5EF4-FFF2-40B4-BE49-F238E27FC236}">
                <a16:creationId xmlns:a16="http://schemas.microsoft.com/office/drawing/2014/main" id="{4D7B371F-8278-4AF6-B0E9-27D20EB9F4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1" t="18959" r="47404" b="9577"/>
          <a:stretch/>
        </p:blipFill>
        <p:spPr>
          <a:xfrm>
            <a:off x="4381730" y="2303638"/>
            <a:ext cx="1602464" cy="1602463"/>
          </a:xfrm>
          <a:prstGeom prst="ellipse">
            <a:avLst/>
          </a:prstGeom>
          <a:solidFill>
            <a:srgbClr val="4A3682"/>
          </a:solidFill>
          <a:ln w="28575">
            <a:solidFill>
              <a:schemeClr val="bg1"/>
            </a:solidFill>
          </a:ln>
        </p:spPr>
      </p:pic>
      <p:pic>
        <p:nvPicPr>
          <p:cNvPr id="7" name="Simone">
            <a:extLst>
              <a:ext uri="{FF2B5EF4-FFF2-40B4-BE49-F238E27FC236}">
                <a16:creationId xmlns:a16="http://schemas.microsoft.com/office/drawing/2014/main" id="{286C145F-FF52-4851-A468-65C686948F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" t="10920" r="48023" b="22948"/>
          <a:stretch/>
        </p:blipFill>
        <p:spPr>
          <a:xfrm>
            <a:off x="729781" y="3976097"/>
            <a:ext cx="1503489" cy="1503490"/>
          </a:xfrm>
          <a:prstGeom prst="ellipse">
            <a:avLst/>
          </a:prstGeom>
          <a:solidFill>
            <a:srgbClr val="4A3682"/>
          </a:solidFill>
          <a:ln w="28575">
            <a:solidFill>
              <a:schemeClr val="bg1"/>
            </a:solidFill>
          </a:ln>
        </p:spPr>
      </p:pic>
      <p:pic>
        <p:nvPicPr>
          <p:cNvPr id="5" name="Naomi">
            <a:extLst>
              <a:ext uri="{FF2B5EF4-FFF2-40B4-BE49-F238E27FC236}">
                <a16:creationId xmlns:a16="http://schemas.microsoft.com/office/drawing/2014/main" id="{8498A0C1-4F2A-4035-BE24-06BC7ECD2DF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1" t="44089" r="42270"/>
          <a:stretch/>
        </p:blipFill>
        <p:spPr>
          <a:xfrm>
            <a:off x="6733429" y="2294740"/>
            <a:ext cx="1602464" cy="1602463"/>
          </a:xfrm>
          <a:prstGeom prst="ellipse">
            <a:avLst/>
          </a:prstGeom>
          <a:solidFill>
            <a:srgbClr val="643C90"/>
          </a:solidFill>
          <a:ln w="28575">
            <a:solidFill>
              <a:schemeClr val="bg1"/>
            </a:solidFill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+mn-lt"/>
              </a:rPr>
              <a:t>What Sports Are Involved?</a:t>
            </a:r>
            <a:endParaRPr lang="en-US" sz="3300" dirty="0">
              <a:latin typeface="+mn-lt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1949CD00-33D4-4201-99FB-C17B889EA687}"/>
              </a:ext>
            </a:extLst>
          </p:cNvPr>
          <p:cNvSpPr/>
          <p:nvPr/>
        </p:nvSpPr>
        <p:spPr>
          <a:xfrm rot="5400000">
            <a:off x="4165883" y="-2322226"/>
            <a:ext cx="812225" cy="8137527"/>
          </a:xfrm>
          <a:prstGeom prst="homePlate">
            <a:avLst>
              <a:gd name="adj" fmla="val 13752"/>
            </a:avLst>
          </a:prstGeom>
          <a:solidFill>
            <a:srgbClr val="00A8E7"/>
          </a:solidFill>
          <a:ln>
            <a:noFill/>
          </a:ln>
          <a:effectLst>
            <a:outerShdw blurRad="25400" dist="381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0BAA70-2E64-451F-8EE2-D8A5CECF8C65}"/>
              </a:ext>
            </a:extLst>
          </p:cNvPr>
          <p:cNvSpPr txBox="1"/>
          <p:nvPr/>
        </p:nvSpPr>
        <p:spPr>
          <a:xfrm>
            <a:off x="538575" y="1380412"/>
            <a:ext cx="81021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</a:rPr>
              <a:t>The number of sports and events at The Commonwealth Games has grown over the years. This year, over 250 finals will be played across 20 sports.</a:t>
            </a:r>
          </a:p>
        </p:txBody>
      </p:sp>
      <p:pic>
        <p:nvPicPr>
          <p:cNvPr id="17" name="Google Shape;169;p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5FFD7F04-70F0-46E8-909F-974C6E2ADC27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12996" y="3781622"/>
            <a:ext cx="802710" cy="1503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4CCC76-AF29-4925-A5D7-1AAEFD1C8EC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738" t="6915" r="-60585" b="-6361"/>
          <a:stretch/>
        </p:blipFill>
        <p:spPr>
          <a:xfrm>
            <a:off x="4374343" y="2303637"/>
            <a:ext cx="1602464" cy="1593566"/>
          </a:xfrm>
          <a:prstGeom prst="ellipse">
            <a:avLst/>
          </a:prstGeom>
        </p:spPr>
      </p:pic>
      <p:pic>
        <p:nvPicPr>
          <p:cNvPr id="26" name="Nicola">
            <a:extLst>
              <a:ext uri="{FF2B5EF4-FFF2-40B4-BE49-F238E27FC236}">
                <a16:creationId xmlns:a16="http://schemas.microsoft.com/office/drawing/2014/main" id="{3B439D17-BBAE-4EF3-B629-8F7C8576518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7" r="14657"/>
          <a:stretch/>
        </p:blipFill>
        <p:spPr>
          <a:xfrm>
            <a:off x="2662651" y="3976097"/>
            <a:ext cx="1662376" cy="1662375"/>
          </a:xfrm>
          <a:prstGeom prst="ellipse">
            <a:avLst/>
          </a:prstGeom>
          <a:solidFill>
            <a:srgbClr val="4A3682"/>
          </a:solidFill>
          <a:ln w="28575">
            <a:solidFill>
              <a:schemeClr val="bg1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F101966-88C2-4BA3-8B1B-5FFE5407CE5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091" y="4597225"/>
            <a:ext cx="192184" cy="6626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681F0D-EA18-47D6-AC49-8243D980A38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229" y="3994524"/>
            <a:ext cx="1210156" cy="1394556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097C43F4-5BF3-41A2-949F-6FA600EB7D11}"/>
              </a:ext>
            </a:extLst>
          </p:cNvPr>
          <p:cNvGrpSpPr/>
          <p:nvPr/>
        </p:nvGrpSpPr>
        <p:grpSpPr>
          <a:xfrm>
            <a:off x="579431" y="5347843"/>
            <a:ext cx="1889430" cy="914183"/>
            <a:chOff x="610990" y="4962502"/>
            <a:chExt cx="4051809" cy="91418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DD14658-F9B5-4474-B7C4-B3B54C220FCC}"/>
                </a:ext>
              </a:extLst>
            </p:cNvPr>
            <p:cNvSpPr txBox="1"/>
            <p:nvPr/>
          </p:nvSpPr>
          <p:spPr>
            <a:xfrm>
              <a:off x="610990" y="5039414"/>
              <a:ext cx="3914074" cy="837271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34A02CE-B92E-4AEE-9B2C-5780428587B4}"/>
                </a:ext>
              </a:extLst>
            </p:cNvPr>
            <p:cNvSpPr txBox="1"/>
            <p:nvPr/>
          </p:nvSpPr>
          <p:spPr>
            <a:xfrm>
              <a:off x="748725" y="4962502"/>
              <a:ext cx="3914074" cy="854246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Wheelchair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Basketball 3x3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3F42F16-ABD6-4BA2-AEE9-CFAAC06DB484}"/>
              </a:ext>
            </a:extLst>
          </p:cNvPr>
          <p:cNvGrpSpPr/>
          <p:nvPr/>
        </p:nvGrpSpPr>
        <p:grpSpPr>
          <a:xfrm>
            <a:off x="2618946" y="5397668"/>
            <a:ext cx="2088664" cy="610843"/>
            <a:chOff x="610990" y="4962502"/>
            <a:chExt cx="4479058" cy="61084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DBE2A88-864E-41EE-93F6-A86761B409DE}"/>
                </a:ext>
              </a:extLst>
            </p:cNvPr>
            <p:cNvSpPr txBox="1"/>
            <p:nvPr/>
          </p:nvSpPr>
          <p:spPr>
            <a:xfrm>
              <a:off x="610990" y="5039414"/>
              <a:ext cx="4341324" cy="533931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9DF29B4-480B-40E4-9135-586AA1FAAA34}"/>
                </a:ext>
              </a:extLst>
            </p:cNvPr>
            <p:cNvSpPr txBox="1"/>
            <p:nvPr/>
          </p:nvSpPr>
          <p:spPr>
            <a:xfrm>
              <a:off x="748722" y="4962502"/>
              <a:ext cx="4341326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Women’s Cricket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86DF9317-A31D-46D7-9A26-D392DFD80BCA}"/>
              </a:ext>
            </a:extLst>
          </p:cNvPr>
          <p:cNvGrpSpPr/>
          <p:nvPr/>
        </p:nvGrpSpPr>
        <p:grpSpPr>
          <a:xfrm>
            <a:off x="4300599" y="3662561"/>
            <a:ext cx="1803587" cy="610843"/>
            <a:chOff x="610990" y="4962502"/>
            <a:chExt cx="3867723" cy="610843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25F15EC-FA12-4469-841E-6BBCFE75E3F3}"/>
                </a:ext>
              </a:extLst>
            </p:cNvPr>
            <p:cNvSpPr txBox="1"/>
            <p:nvPr/>
          </p:nvSpPr>
          <p:spPr>
            <a:xfrm>
              <a:off x="610990" y="5039414"/>
              <a:ext cx="3729992" cy="533931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3FA0871-4095-4D1B-922B-A2DA24921C81}"/>
                </a:ext>
              </a:extLst>
            </p:cNvPr>
            <p:cNvSpPr txBox="1"/>
            <p:nvPr/>
          </p:nvSpPr>
          <p:spPr>
            <a:xfrm>
              <a:off x="748722" y="4962502"/>
              <a:ext cx="3729991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Basketball 3x3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FFE06749-6E2E-40F2-94B3-676EFE6B369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991" y="2302831"/>
            <a:ext cx="1536097" cy="1276163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B4A7B643-6D20-4FE2-A300-AE8971D4A458}"/>
              </a:ext>
            </a:extLst>
          </p:cNvPr>
          <p:cNvGrpSpPr/>
          <p:nvPr/>
        </p:nvGrpSpPr>
        <p:grpSpPr>
          <a:xfrm>
            <a:off x="6173824" y="3662565"/>
            <a:ext cx="2410333" cy="937815"/>
            <a:chOff x="976209" y="4962502"/>
            <a:chExt cx="3647734" cy="753052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56A0473-A826-42D0-96CE-7CA3B8473D2B}"/>
                </a:ext>
              </a:extLst>
            </p:cNvPr>
            <p:cNvSpPr txBox="1"/>
            <p:nvPr/>
          </p:nvSpPr>
          <p:spPr>
            <a:xfrm>
              <a:off x="976209" y="5027940"/>
              <a:ext cx="3587391" cy="687614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D52FFA6-3DED-4615-9059-5E7FBCD2CDF2}"/>
                </a:ext>
              </a:extLst>
            </p:cNvPr>
            <p:cNvSpPr txBox="1"/>
            <p:nvPr/>
          </p:nvSpPr>
          <p:spPr>
            <a:xfrm>
              <a:off x="1103824" y="4962502"/>
              <a:ext cx="3520119" cy="685948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Mixed Synchronized Diving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BA1F41C-C705-44D4-89F0-2E80AF7B8E2E}"/>
              </a:ext>
            </a:extLst>
          </p:cNvPr>
          <p:cNvGrpSpPr/>
          <p:nvPr/>
        </p:nvGrpSpPr>
        <p:grpSpPr>
          <a:xfrm>
            <a:off x="4798677" y="4707740"/>
            <a:ext cx="3752588" cy="1566503"/>
            <a:chOff x="3983320" y="3091416"/>
            <a:chExt cx="3752588" cy="1566503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340A6F25-85F9-4562-9F83-2267AE22CEB4}"/>
                </a:ext>
              </a:extLst>
            </p:cNvPr>
            <p:cNvSpPr txBox="1"/>
            <p:nvPr/>
          </p:nvSpPr>
          <p:spPr>
            <a:xfrm>
              <a:off x="3983320" y="3173800"/>
              <a:ext cx="3665829" cy="1484119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DFD8329-128B-44F1-BD9C-A447CEADAE1A}"/>
                </a:ext>
              </a:extLst>
            </p:cNvPr>
            <p:cNvSpPr txBox="1"/>
            <p:nvPr/>
          </p:nvSpPr>
          <p:spPr>
            <a:xfrm>
              <a:off x="4070079" y="3091416"/>
              <a:ext cx="3665829" cy="1467180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For the first time in Commonwealth Games history,</a:t>
              </a:r>
              <a:br>
                <a:rPr lang="en-GB" dirty="0">
                  <a:latin typeface="+mj-lt"/>
                  <a:ea typeface="Arial"/>
                  <a:cs typeface="Arial"/>
                  <a:sym typeface="Arial"/>
                </a:rPr>
              </a:b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there will be more female events than male events.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49240F6-E4F5-4BAA-951A-1FEE73C08920}"/>
              </a:ext>
            </a:extLst>
          </p:cNvPr>
          <p:cNvGrpSpPr/>
          <p:nvPr/>
        </p:nvGrpSpPr>
        <p:grpSpPr>
          <a:xfrm>
            <a:off x="737998" y="2312588"/>
            <a:ext cx="3414561" cy="1236912"/>
            <a:chOff x="2400387" y="3727473"/>
            <a:chExt cx="3414561" cy="1236912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40AC46C-656E-4518-ABD5-1DFAED28B0BF}"/>
                </a:ext>
              </a:extLst>
            </p:cNvPr>
            <p:cNvSpPr txBox="1"/>
            <p:nvPr/>
          </p:nvSpPr>
          <p:spPr>
            <a:xfrm>
              <a:off x="2400387" y="3803672"/>
              <a:ext cx="3335424" cy="1160713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E75D753-5523-4237-882B-E1C066F00272}"/>
                </a:ext>
              </a:extLst>
            </p:cNvPr>
            <p:cNvSpPr txBox="1"/>
            <p:nvPr/>
          </p:nvSpPr>
          <p:spPr>
            <a:xfrm>
              <a:off x="2479525" y="3727473"/>
              <a:ext cx="3335423" cy="1160713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Look out for some of the new sports that will feature at the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Birmingham 2022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 games:</a:t>
              </a:r>
            </a:p>
          </p:txBody>
        </p:sp>
      </p:grpSp>
      <p:sp>
        <p:nvSpPr>
          <p:cNvPr id="53" name="Arrow: Pentagon 52">
            <a:extLst>
              <a:ext uri="{FF2B5EF4-FFF2-40B4-BE49-F238E27FC236}">
                <a16:creationId xmlns:a16="http://schemas.microsoft.com/office/drawing/2014/main" id="{4AAA8F93-DA09-4DC1-BC0E-4410FB2BA790}"/>
              </a:ext>
            </a:extLst>
          </p:cNvPr>
          <p:cNvSpPr/>
          <p:nvPr/>
        </p:nvSpPr>
        <p:spPr>
          <a:xfrm>
            <a:off x="9642575" y="4689910"/>
            <a:ext cx="5980862" cy="625214"/>
          </a:xfrm>
          <a:prstGeom prst="homePlate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Arrow: Pentagon 55">
            <a:extLst>
              <a:ext uri="{FF2B5EF4-FFF2-40B4-BE49-F238E27FC236}">
                <a16:creationId xmlns:a16="http://schemas.microsoft.com/office/drawing/2014/main" id="{75C621EB-EA9B-4F39-919D-969BB2D2A498}"/>
              </a:ext>
            </a:extLst>
          </p:cNvPr>
          <p:cNvSpPr/>
          <p:nvPr/>
        </p:nvSpPr>
        <p:spPr>
          <a:xfrm>
            <a:off x="9193174" y="5642875"/>
            <a:ext cx="6121409" cy="625214"/>
          </a:xfrm>
          <a:prstGeom prst="homePlate">
            <a:avLst>
              <a:gd name="adj" fmla="val 5000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Arrow: Pentagon 56">
            <a:extLst>
              <a:ext uri="{FF2B5EF4-FFF2-40B4-BE49-F238E27FC236}">
                <a16:creationId xmlns:a16="http://schemas.microsoft.com/office/drawing/2014/main" id="{62391C83-8734-44B3-9652-E1D359919CB2}"/>
              </a:ext>
            </a:extLst>
          </p:cNvPr>
          <p:cNvSpPr/>
          <p:nvPr/>
        </p:nvSpPr>
        <p:spPr>
          <a:xfrm>
            <a:off x="8879751" y="4984901"/>
            <a:ext cx="6121409" cy="972314"/>
          </a:xfrm>
          <a:prstGeom prst="homePlate">
            <a:avLst>
              <a:gd name="adj" fmla="val 50000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Arrow: Pentagon 58">
            <a:extLst>
              <a:ext uri="{FF2B5EF4-FFF2-40B4-BE49-F238E27FC236}">
                <a16:creationId xmlns:a16="http://schemas.microsoft.com/office/drawing/2014/main" id="{36235253-F6FE-42C6-B023-BEEAB2D1F195}"/>
              </a:ext>
            </a:extLst>
          </p:cNvPr>
          <p:cNvSpPr/>
          <p:nvPr/>
        </p:nvSpPr>
        <p:spPr>
          <a:xfrm flipH="1">
            <a:off x="-5726801" y="2320742"/>
            <a:ext cx="5998484" cy="424573"/>
          </a:xfrm>
          <a:prstGeom prst="homePlate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row: Pentagon 59">
            <a:extLst>
              <a:ext uri="{FF2B5EF4-FFF2-40B4-BE49-F238E27FC236}">
                <a16:creationId xmlns:a16="http://schemas.microsoft.com/office/drawing/2014/main" id="{24D37DDD-7673-4277-9F49-7EF627350A38}"/>
              </a:ext>
            </a:extLst>
          </p:cNvPr>
          <p:cNvSpPr/>
          <p:nvPr/>
        </p:nvSpPr>
        <p:spPr>
          <a:xfrm flipH="1">
            <a:off x="-6176408" y="3115402"/>
            <a:ext cx="6139444" cy="424573"/>
          </a:xfrm>
          <a:prstGeom prst="homePlate">
            <a:avLst>
              <a:gd name="adj" fmla="val 5000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row: Pentagon 60">
            <a:extLst>
              <a:ext uri="{FF2B5EF4-FFF2-40B4-BE49-F238E27FC236}">
                <a16:creationId xmlns:a16="http://schemas.microsoft.com/office/drawing/2014/main" id="{3310F811-80EE-4B66-9053-A50A64F13FEB}"/>
              </a:ext>
            </a:extLst>
          </p:cNvPr>
          <p:cNvSpPr/>
          <p:nvPr/>
        </p:nvSpPr>
        <p:spPr>
          <a:xfrm flipH="1">
            <a:off x="-6471795" y="2556787"/>
            <a:ext cx="6118712" cy="681713"/>
          </a:xfrm>
          <a:prstGeom prst="homePlate">
            <a:avLst>
              <a:gd name="adj" fmla="val 50000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C42DD3B2-71B9-4EAC-8E20-53240A06611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3980FB7-597F-478A-B0D5-ACC781E36C4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59AEB7A-96E9-4D2F-ACDC-FA57FB80A54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8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1.67014 -3.7037E-6 " pathEditMode="relative" rAng="0" ptsTypes="AA">
                                      <p:cBhvr>
                                        <p:cTn id="6" dur="4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88889E-6 -2.96296E-6 L 1.67014 -2.96296E-6 " pathEditMode="relative" rAng="0" ptsTypes="AA">
                                      <p:cBhvr>
                                        <p:cTn id="8" dur="4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05556E-6 4.81481E-6 L 1.67014 4.81481E-6 " pathEditMode="relative" rAng="0" ptsTypes="AA">
                                      <p:cBhvr>
                                        <p:cTn id="10" dur="4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25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1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1000" y="10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04253 7.40741E-7 " pathEditMode="relative" rAng="0" ptsTypes="AA">
                                      <p:cBhvr>
                                        <p:cTn id="22" dur="125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2.96296E-6 L 0.04254 -2.96296E-6 " pathEditMode="relative" rAng="0" ptsTypes="AA">
                                      <p:cBhvr>
                                        <p:cTn id="27" dur="125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3" presetClass="path" presetSubtype="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-2.22222E-6 L 0.04254 -2.22222E-6 " pathEditMode="relative" rAng="0" ptsTypes="AA">
                                      <p:cBhvr>
                                        <p:cTn id="32" dur="125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44444E-6 -4.81481E-6 L 0.04254 -4.81481E-6 " pathEditMode="relative" rAng="0" ptsTypes="AA">
                                      <p:cBhvr>
                                        <p:cTn id="37" dur="12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1.66302 2.96296E-6 " pathEditMode="relative" rAng="0" ptsTypes="AA">
                                      <p:cBhvr>
                                        <p:cTn id="41" dur="4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1.85185E-6 L -1.66302 1.85185E-6 " pathEditMode="relative" rAng="0" ptsTypes="AA">
                                      <p:cBhvr>
                                        <p:cTn id="43" dur="4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77778E-6 4.81481E-6 L -1.66302 4.81481E-6 " pathEditMode="relative" rAng="0" ptsTypes="AA">
                                      <p:cBhvr>
                                        <p:cTn id="45" dur="4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25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15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1000" y="10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6" grpId="0" animBg="1"/>
      <p:bldP spid="57" grpId="0" animBg="1"/>
      <p:bldP spid="59" grpId="0" animBg="1"/>
      <p:bldP spid="60" grpId="0" animBg="1"/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02B7520C-756E-46C8-951D-9571156C0AE0}"/>
              </a:ext>
            </a:extLst>
          </p:cNvPr>
          <p:cNvSpPr/>
          <p:nvPr/>
        </p:nvSpPr>
        <p:spPr>
          <a:xfrm>
            <a:off x="2814249" y="2432560"/>
            <a:ext cx="3415790" cy="3415790"/>
          </a:xfrm>
          <a:prstGeom prst="ellipse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Para Sport At The 2022 Games</a:t>
            </a:r>
            <a:endParaRPr lang="en-US" sz="3600" dirty="0">
              <a:latin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829C77-52A3-48AA-B52E-1AD7998A3857}"/>
              </a:ext>
            </a:extLst>
          </p:cNvPr>
          <p:cNvSpPr txBox="1"/>
          <p:nvPr/>
        </p:nvSpPr>
        <p:spPr>
          <a:xfrm>
            <a:off x="719138" y="1277204"/>
            <a:ext cx="77057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2022 Games will feature the largest Para Sport programme</a:t>
            </a:r>
            <a:br>
              <a:rPr lang="en-GB" dirty="0"/>
            </a:br>
            <a:r>
              <a:rPr lang="en-GB" dirty="0"/>
              <a:t>in Commonwealth Games history.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5ABB43-8FBA-48BF-A5AA-00222496829F}"/>
              </a:ext>
            </a:extLst>
          </p:cNvPr>
          <p:cNvGrpSpPr/>
          <p:nvPr/>
        </p:nvGrpSpPr>
        <p:grpSpPr>
          <a:xfrm>
            <a:off x="719138" y="1995711"/>
            <a:ext cx="1881187" cy="619217"/>
            <a:chOff x="2363747" y="3727473"/>
            <a:chExt cx="3654756" cy="619217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82FE887-6086-41EB-AECF-976CDC7BB068}"/>
                </a:ext>
              </a:extLst>
            </p:cNvPr>
            <p:cNvSpPr txBox="1"/>
            <p:nvPr/>
          </p:nvSpPr>
          <p:spPr>
            <a:xfrm>
              <a:off x="2363747" y="3798910"/>
              <a:ext cx="3506719" cy="547780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EE85BF-0C3C-4DA1-A87F-4F1DD6EA8E0C}"/>
                </a:ext>
              </a:extLst>
            </p:cNvPr>
            <p:cNvSpPr txBox="1"/>
            <p:nvPr/>
          </p:nvSpPr>
          <p:spPr>
            <a:xfrm>
              <a:off x="2479525" y="3727473"/>
              <a:ext cx="3538978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It will feature:</a:t>
              </a:r>
            </a:p>
          </p:txBody>
        </p:sp>
      </p:grpSp>
      <p:sp>
        <p:nvSpPr>
          <p:cNvPr id="29" name="Arrow: Pentagon 28">
            <a:extLst>
              <a:ext uri="{FF2B5EF4-FFF2-40B4-BE49-F238E27FC236}">
                <a16:creationId xmlns:a16="http://schemas.microsoft.com/office/drawing/2014/main" id="{E113A146-13DC-46E2-8487-744CD54278E5}"/>
              </a:ext>
            </a:extLst>
          </p:cNvPr>
          <p:cNvSpPr/>
          <p:nvPr/>
        </p:nvSpPr>
        <p:spPr>
          <a:xfrm flipH="1">
            <a:off x="-5726801" y="2003866"/>
            <a:ext cx="5998484" cy="375018"/>
          </a:xfrm>
          <a:prstGeom prst="homePlate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row: Pentagon 29">
            <a:extLst>
              <a:ext uri="{FF2B5EF4-FFF2-40B4-BE49-F238E27FC236}">
                <a16:creationId xmlns:a16="http://schemas.microsoft.com/office/drawing/2014/main" id="{422BEC22-A3BC-45E9-9EAE-5DC633D63442}"/>
              </a:ext>
            </a:extLst>
          </p:cNvPr>
          <p:cNvSpPr/>
          <p:nvPr/>
        </p:nvSpPr>
        <p:spPr>
          <a:xfrm flipH="1">
            <a:off x="-6176408" y="2239910"/>
            <a:ext cx="6139444" cy="375018"/>
          </a:xfrm>
          <a:prstGeom prst="homePlate">
            <a:avLst>
              <a:gd name="adj" fmla="val 5000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Pentagon 30">
            <a:extLst>
              <a:ext uri="{FF2B5EF4-FFF2-40B4-BE49-F238E27FC236}">
                <a16:creationId xmlns:a16="http://schemas.microsoft.com/office/drawing/2014/main" id="{F0BCAE7F-0286-4C9E-A105-05BBB29CEA85}"/>
              </a:ext>
            </a:extLst>
          </p:cNvPr>
          <p:cNvSpPr/>
          <p:nvPr/>
        </p:nvSpPr>
        <p:spPr>
          <a:xfrm flipH="1">
            <a:off x="-6471795" y="2115683"/>
            <a:ext cx="6118712" cy="311736"/>
          </a:xfrm>
          <a:prstGeom prst="homePlate">
            <a:avLst>
              <a:gd name="adj" fmla="val 50000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AE9017E-0973-4A4F-856E-77C90BBC3D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28DD30D-0111-4D23-941F-30CA51E3DF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DA909C-629F-439A-B253-3C23C98C84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708" y="2223176"/>
            <a:ext cx="2736584" cy="3481732"/>
          </a:xfrm>
          <a:prstGeom prst="rect">
            <a:avLst/>
          </a:prstGeom>
        </p:spPr>
      </p:pic>
      <p:pic>
        <p:nvPicPr>
          <p:cNvPr id="71" name="Google Shape;169;p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032FFC06-BEC8-4F38-96AD-E1CD38956B5F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68407" y="1756223"/>
            <a:ext cx="2246194" cy="4207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6D993B8-D187-4620-BD0A-AE5BEDCFCD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275" y="3599212"/>
            <a:ext cx="4271450" cy="163767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DEAE762-6CB6-499C-BB31-26CFBB40B0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383" y="2269600"/>
            <a:ext cx="3694696" cy="3465614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9999AED-D0D6-4208-9B29-1B2D8CE33C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132" y="2195530"/>
            <a:ext cx="5779488" cy="353437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BF7EEC8C-5FB3-49A2-BE8B-9951693816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328" y="2126231"/>
            <a:ext cx="2423344" cy="4087396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F4683C2-19AC-46E6-9614-2671BDD534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15" y="2518090"/>
            <a:ext cx="3578170" cy="319393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7E535FF-BA67-43BA-AB0E-CB62451AF14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39" y="2813265"/>
            <a:ext cx="2438400" cy="265438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4F1A4DE-B3BC-4F26-AEE8-FF6CFA135E51}"/>
              </a:ext>
            </a:extLst>
          </p:cNvPr>
          <p:cNvGrpSpPr/>
          <p:nvPr/>
        </p:nvGrpSpPr>
        <p:grpSpPr>
          <a:xfrm>
            <a:off x="540202" y="4748060"/>
            <a:ext cx="2120763" cy="614454"/>
            <a:chOff x="540202" y="4748060"/>
            <a:chExt cx="2120763" cy="614454"/>
          </a:xfrm>
        </p:grpSpPr>
        <p:sp>
          <p:nvSpPr>
            <p:cNvPr id="63" name="Google Shape;180;p10">
              <a:extLst>
                <a:ext uri="{FF2B5EF4-FFF2-40B4-BE49-F238E27FC236}">
                  <a16:creationId xmlns:a16="http://schemas.microsoft.com/office/drawing/2014/main" id="{65FCC280-9F75-4E2D-853C-FAF0CB8CD583}"/>
                </a:ext>
              </a:extLst>
            </p:cNvPr>
            <p:cNvSpPr txBox="1"/>
            <p:nvPr/>
          </p:nvSpPr>
          <p:spPr>
            <a:xfrm>
              <a:off x="540202" y="4814735"/>
              <a:ext cx="2038981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Swimming</a:t>
              </a:r>
              <a:endParaRPr>
                <a:latin typeface="+mj-lt"/>
              </a:endParaRPr>
            </a:p>
          </p:txBody>
        </p:sp>
        <p:sp>
          <p:nvSpPr>
            <p:cNvPr id="43" name="Google Shape;180;p10">
              <a:extLst>
                <a:ext uri="{FF2B5EF4-FFF2-40B4-BE49-F238E27FC236}">
                  <a16:creationId xmlns:a16="http://schemas.microsoft.com/office/drawing/2014/main" id="{F52CB844-881B-4FD5-B103-B495919610BE}"/>
                </a:ext>
              </a:extLst>
            </p:cNvPr>
            <p:cNvSpPr txBox="1"/>
            <p:nvPr/>
          </p:nvSpPr>
          <p:spPr>
            <a:xfrm>
              <a:off x="621984" y="4748060"/>
              <a:ext cx="2038981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Swimming</a:t>
              </a:r>
              <a:endParaRPr>
                <a:latin typeface="+mj-lt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037DB78-5308-41BF-A918-B4EC274F737B}"/>
              </a:ext>
            </a:extLst>
          </p:cNvPr>
          <p:cNvGrpSpPr/>
          <p:nvPr/>
        </p:nvGrpSpPr>
        <p:grpSpPr>
          <a:xfrm>
            <a:off x="540202" y="3048252"/>
            <a:ext cx="1886771" cy="614454"/>
            <a:chOff x="540202" y="3048252"/>
            <a:chExt cx="1886771" cy="614454"/>
          </a:xfrm>
        </p:grpSpPr>
        <p:sp>
          <p:nvSpPr>
            <p:cNvPr id="64" name="Google Shape;181;p10">
              <a:extLst>
                <a:ext uri="{FF2B5EF4-FFF2-40B4-BE49-F238E27FC236}">
                  <a16:creationId xmlns:a16="http://schemas.microsoft.com/office/drawing/2014/main" id="{575DAADD-6078-41D9-BEE3-312555FE4792}"/>
                </a:ext>
              </a:extLst>
            </p:cNvPr>
            <p:cNvSpPr txBox="1"/>
            <p:nvPr/>
          </p:nvSpPr>
          <p:spPr>
            <a:xfrm>
              <a:off x="540202" y="3114927"/>
              <a:ext cx="1804989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Athletics</a:t>
              </a:r>
              <a:endParaRPr dirty="0">
                <a:latin typeface="+mj-lt"/>
              </a:endParaRPr>
            </a:p>
          </p:txBody>
        </p:sp>
        <p:sp>
          <p:nvSpPr>
            <p:cNvPr id="44" name="Google Shape;181;p10">
              <a:extLst>
                <a:ext uri="{FF2B5EF4-FFF2-40B4-BE49-F238E27FC236}">
                  <a16:creationId xmlns:a16="http://schemas.microsoft.com/office/drawing/2014/main" id="{DBAD789E-1041-4302-B539-3C45C2287D0F}"/>
                </a:ext>
              </a:extLst>
            </p:cNvPr>
            <p:cNvSpPr txBox="1"/>
            <p:nvPr/>
          </p:nvSpPr>
          <p:spPr>
            <a:xfrm>
              <a:off x="621984" y="3048252"/>
              <a:ext cx="1804989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Athletics</a:t>
              </a:r>
              <a:endParaRPr dirty="0">
                <a:latin typeface="+mj-lt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B0814B0-F849-432E-ACE6-49D5E2DA6578}"/>
              </a:ext>
            </a:extLst>
          </p:cNvPr>
          <p:cNvGrpSpPr/>
          <p:nvPr/>
        </p:nvGrpSpPr>
        <p:grpSpPr>
          <a:xfrm>
            <a:off x="7006774" y="3896040"/>
            <a:ext cx="1534276" cy="614454"/>
            <a:chOff x="7006774" y="3896040"/>
            <a:chExt cx="1534276" cy="614454"/>
          </a:xfrm>
        </p:grpSpPr>
        <p:sp>
          <p:nvSpPr>
            <p:cNvPr id="65" name="Google Shape;182;p10">
              <a:extLst>
                <a:ext uri="{FF2B5EF4-FFF2-40B4-BE49-F238E27FC236}">
                  <a16:creationId xmlns:a16="http://schemas.microsoft.com/office/drawing/2014/main" id="{8DF2CCE7-5408-40E9-9A90-13AE027C7942}"/>
                </a:ext>
              </a:extLst>
            </p:cNvPr>
            <p:cNvSpPr txBox="1"/>
            <p:nvPr/>
          </p:nvSpPr>
          <p:spPr>
            <a:xfrm>
              <a:off x="7006774" y="3962715"/>
              <a:ext cx="1452494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Track</a:t>
              </a:r>
              <a:endParaRPr>
                <a:latin typeface="+mj-lt"/>
              </a:endParaRPr>
            </a:p>
          </p:txBody>
        </p:sp>
        <p:sp>
          <p:nvSpPr>
            <p:cNvPr id="45" name="Google Shape;182;p10">
              <a:extLst>
                <a:ext uri="{FF2B5EF4-FFF2-40B4-BE49-F238E27FC236}">
                  <a16:creationId xmlns:a16="http://schemas.microsoft.com/office/drawing/2014/main" id="{B3C03D95-E41A-406C-BAF5-642BB94C88FF}"/>
                </a:ext>
              </a:extLst>
            </p:cNvPr>
            <p:cNvSpPr txBox="1"/>
            <p:nvPr/>
          </p:nvSpPr>
          <p:spPr>
            <a:xfrm>
              <a:off x="7088556" y="3896040"/>
              <a:ext cx="1452494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Track</a:t>
              </a:r>
              <a:endParaRPr>
                <a:latin typeface="+mj-lt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5742BD6-61C4-47EE-94F7-95A0D40AAF2E}"/>
              </a:ext>
            </a:extLst>
          </p:cNvPr>
          <p:cNvGrpSpPr/>
          <p:nvPr/>
        </p:nvGrpSpPr>
        <p:grpSpPr>
          <a:xfrm>
            <a:off x="540202" y="5597965"/>
            <a:ext cx="2276424" cy="614454"/>
            <a:chOff x="540202" y="5597965"/>
            <a:chExt cx="2276424" cy="614454"/>
          </a:xfrm>
        </p:grpSpPr>
        <p:sp>
          <p:nvSpPr>
            <p:cNvPr id="66" name="Google Shape;183;p10">
              <a:extLst>
                <a:ext uri="{FF2B5EF4-FFF2-40B4-BE49-F238E27FC236}">
                  <a16:creationId xmlns:a16="http://schemas.microsoft.com/office/drawing/2014/main" id="{47761515-1B26-4879-8AF8-5E7ABF1F1B71}"/>
                </a:ext>
              </a:extLst>
            </p:cNvPr>
            <p:cNvSpPr txBox="1"/>
            <p:nvPr/>
          </p:nvSpPr>
          <p:spPr>
            <a:xfrm>
              <a:off x="540202" y="5664640"/>
              <a:ext cx="2194642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Lawn Bowls</a:t>
              </a:r>
              <a:endParaRPr dirty="0">
                <a:latin typeface="+mj-lt"/>
              </a:endParaRPr>
            </a:p>
          </p:txBody>
        </p:sp>
        <p:sp>
          <p:nvSpPr>
            <p:cNvPr id="46" name="Google Shape;183;p10">
              <a:extLst>
                <a:ext uri="{FF2B5EF4-FFF2-40B4-BE49-F238E27FC236}">
                  <a16:creationId xmlns:a16="http://schemas.microsoft.com/office/drawing/2014/main" id="{78CAC0CE-DD30-4ACE-A388-027136BA4A1C}"/>
                </a:ext>
              </a:extLst>
            </p:cNvPr>
            <p:cNvSpPr txBox="1"/>
            <p:nvPr/>
          </p:nvSpPr>
          <p:spPr>
            <a:xfrm>
              <a:off x="621984" y="5597965"/>
              <a:ext cx="2194642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Lawn Bowls</a:t>
              </a:r>
              <a:endParaRPr dirty="0">
                <a:latin typeface="+mj-lt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878EBC3-07E4-4E91-A997-BD38D0BFDA9B}"/>
              </a:ext>
            </a:extLst>
          </p:cNvPr>
          <p:cNvGrpSpPr/>
          <p:nvPr/>
        </p:nvGrpSpPr>
        <p:grpSpPr>
          <a:xfrm>
            <a:off x="6244876" y="3048252"/>
            <a:ext cx="2296174" cy="614454"/>
            <a:chOff x="6244876" y="3048252"/>
            <a:chExt cx="2296174" cy="614454"/>
          </a:xfrm>
        </p:grpSpPr>
        <p:sp>
          <p:nvSpPr>
            <p:cNvPr id="67" name="Google Shape;184;p10">
              <a:extLst>
                <a:ext uri="{FF2B5EF4-FFF2-40B4-BE49-F238E27FC236}">
                  <a16:creationId xmlns:a16="http://schemas.microsoft.com/office/drawing/2014/main" id="{8FF06738-362E-4083-95A5-673EFFBCC7E2}"/>
                </a:ext>
              </a:extLst>
            </p:cNvPr>
            <p:cNvSpPr txBox="1"/>
            <p:nvPr/>
          </p:nvSpPr>
          <p:spPr>
            <a:xfrm>
              <a:off x="6244876" y="3114927"/>
              <a:ext cx="2214392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Powerlifting</a:t>
              </a:r>
              <a:endParaRPr>
                <a:latin typeface="+mj-lt"/>
              </a:endParaRPr>
            </a:p>
          </p:txBody>
        </p:sp>
        <p:sp>
          <p:nvSpPr>
            <p:cNvPr id="47" name="Google Shape;184;p10">
              <a:extLst>
                <a:ext uri="{FF2B5EF4-FFF2-40B4-BE49-F238E27FC236}">
                  <a16:creationId xmlns:a16="http://schemas.microsoft.com/office/drawing/2014/main" id="{32D0B80D-DA9D-4318-9859-2007A453C6A6}"/>
                </a:ext>
              </a:extLst>
            </p:cNvPr>
            <p:cNvSpPr txBox="1"/>
            <p:nvPr/>
          </p:nvSpPr>
          <p:spPr>
            <a:xfrm>
              <a:off x="6326658" y="3048252"/>
              <a:ext cx="2214392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Powerlifting</a:t>
              </a:r>
              <a:endParaRPr>
                <a:latin typeface="+mj-lt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C34C8E-56D6-4227-93A3-7CE106A9CCDF}"/>
              </a:ext>
            </a:extLst>
          </p:cNvPr>
          <p:cNvGrpSpPr/>
          <p:nvPr/>
        </p:nvGrpSpPr>
        <p:grpSpPr>
          <a:xfrm>
            <a:off x="6577955" y="4743828"/>
            <a:ext cx="1963095" cy="614454"/>
            <a:chOff x="6577955" y="4743828"/>
            <a:chExt cx="1963095" cy="614454"/>
          </a:xfrm>
        </p:grpSpPr>
        <p:sp>
          <p:nvSpPr>
            <p:cNvPr id="68" name="Google Shape;185;p10">
              <a:extLst>
                <a:ext uri="{FF2B5EF4-FFF2-40B4-BE49-F238E27FC236}">
                  <a16:creationId xmlns:a16="http://schemas.microsoft.com/office/drawing/2014/main" id="{B4C98829-0ABD-4FA9-9E7E-C8A4C08D63F2}"/>
                </a:ext>
              </a:extLst>
            </p:cNvPr>
            <p:cNvSpPr txBox="1"/>
            <p:nvPr/>
          </p:nvSpPr>
          <p:spPr>
            <a:xfrm>
              <a:off x="6577955" y="4810503"/>
              <a:ext cx="1881313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Triathlon</a:t>
              </a:r>
              <a:endParaRPr>
                <a:latin typeface="+mj-lt"/>
              </a:endParaRPr>
            </a:p>
          </p:txBody>
        </p:sp>
        <p:sp>
          <p:nvSpPr>
            <p:cNvPr id="48" name="Google Shape;185;p10">
              <a:extLst>
                <a:ext uri="{FF2B5EF4-FFF2-40B4-BE49-F238E27FC236}">
                  <a16:creationId xmlns:a16="http://schemas.microsoft.com/office/drawing/2014/main" id="{317C0783-1E63-4A30-A921-7EBFF91B0F1A}"/>
                </a:ext>
              </a:extLst>
            </p:cNvPr>
            <p:cNvSpPr txBox="1"/>
            <p:nvPr/>
          </p:nvSpPr>
          <p:spPr>
            <a:xfrm>
              <a:off x="6659737" y="4743828"/>
              <a:ext cx="1881313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Triathlon</a:t>
              </a:r>
              <a:endParaRPr>
                <a:latin typeface="+mj-lt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80C45F2-EE15-447D-841B-A4B0714D60B2}"/>
              </a:ext>
            </a:extLst>
          </p:cNvPr>
          <p:cNvGrpSpPr/>
          <p:nvPr/>
        </p:nvGrpSpPr>
        <p:grpSpPr>
          <a:xfrm>
            <a:off x="6213074" y="5591615"/>
            <a:ext cx="2327976" cy="614454"/>
            <a:chOff x="6213074" y="5591615"/>
            <a:chExt cx="2327976" cy="614454"/>
          </a:xfrm>
        </p:grpSpPr>
        <p:sp>
          <p:nvSpPr>
            <p:cNvPr id="69" name="Google Shape;187;p10">
              <a:extLst>
                <a:ext uri="{FF2B5EF4-FFF2-40B4-BE49-F238E27FC236}">
                  <a16:creationId xmlns:a16="http://schemas.microsoft.com/office/drawing/2014/main" id="{5254A42D-FDE0-4D72-8E41-B5A3C7B19B6B}"/>
                </a:ext>
              </a:extLst>
            </p:cNvPr>
            <p:cNvSpPr txBox="1"/>
            <p:nvPr/>
          </p:nvSpPr>
          <p:spPr>
            <a:xfrm>
              <a:off x="6213074" y="5658290"/>
              <a:ext cx="2246194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Table Tennis</a:t>
              </a:r>
              <a:endParaRPr dirty="0">
                <a:latin typeface="+mj-lt"/>
              </a:endParaRPr>
            </a:p>
          </p:txBody>
        </p:sp>
        <p:sp>
          <p:nvSpPr>
            <p:cNvPr id="54" name="Google Shape;187;p10">
              <a:extLst>
                <a:ext uri="{FF2B5EF4-FFF2-40B4-BE49-F238E27FC236}">
                  <a16:creationId xmlns:a16="http://schemas.microsoft.com/office/drawing/2014/main" id="{87245025-E555-4BFC-A04C-B9B319A0685B}"/>
                </a:ext>
              </a:extLst>
            </p:cNvPr>
            <p:cNvSpPr txBox="1"/>
            <p:nvPr/>
          </p:nvSpPr>
          <p:spPr>
            <a:xfrm>
              <a:off x="6294856" y="5591615"/>
              <a:ext cx="2246194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Para Table Tennis</a:t>
              </a:r>
              <a:endParaRPr dirty="0">
                <a:latin typeface="+mj-lt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E4127C0-CD62-4D25-95F9-3C13F08C2134}"/>
              </a:ext>
            </a:extLst>
          </p:cNvPr>
          <p:cNvGrpSpPr/>
          <p:nvPr/>
        </p:nvGrpSpPr>
        <p:grpSpPr>
          <a:xfrm>
            <a:off x="540202" y="3898156"/>
            <a:ext cx="2813368" cy="614454"/>
            <a:chOff x="540202" y="3898156"/>
            <a:chExt cx="2813368" cy="614454"/>
          </a:xfrm>
        </p:grpSpPr>
        <p:sp>
          <p:nvSpPr>
            <p:cNvPr id="70" name="Google Shape;186;p10">
              <a:extLst>
                <a:ext uri="{FF2B5EF4-FFF2-40B4-BE49-F238E27FC236}">
                  <a16:creationId xmlns:a16="http://schemas.microsoft.com/office/drawing/2014/main" id="{95CCECE0-9834-4494-B6AC-112E9D70F490}"/>
                </a:ext>
              </a:extLst>
            </p:cNvPr>
            <p:cNvSpPr txBox="1"/>
            <p:nvPr/>
          </p:nvSpPr>
          <p:spPr>
            <a:xfrm>
              <a:off x="540202" y="3964831"/>
              <a:ext cx="2731586" cy="547779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Wheelchair Basketball</a:t>
              </a:r>
              <a:endParaRPr dirty="0">
                <a:latin typeface="+mj-lt"/>
              </a:endParaRPr>
            </a:p>
          </p:txBody>
        </p:sp>
        <p:sp>
          <p:nvSpPr>
            <p:cNvPr id="50" name="Google Shape;186;p10">
              <a:extLst>
                <a:ext uri="{FF2B5EF4-FFF2-40B4-BE49-F238E27FC236}">
                  <a16:creationId xmlns:a16="http://schemas.microsoft.com/office/drawing/2014/main" id="{3B574A2C-0A3F-4E39-99E7-BCFD6960C3F9}"/>
                </a:ext>
              </a:extLst>
            </p:cNvPr>
            <p:cNvSpPr txBox="1"/>
            <p:nvPr/>
          </p:nvSpPr>
          <p:spPr>
            <a:xfrm>
              <a:off x="621984" y="3898156"/>
              <a:ext cx="2731586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spcFirstLastPara="1" wrap="square" lIns="108000" tIns="108000" rIns="108000" bIns="1080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US" sz="1800" b="0" i="0" u="none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Wheelchair Basketball</a:t>
              </a:r>
              <a:endParaRPr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821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55112E-17 L 1.67014 5.55112E-17 " pathEditMode="relative" rAng="0" ptsTypes="AA">
                                      <p:cBhvr>
                                        <p:cTn id="6" dur="4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88889E-6 -4.44444E-6 L 1.67014 -4.44444E-6 " pathEditMode="relative" rAng="0" ptsTypes="AA">
                                      <p:cBhvr>
                                        <p:cTn id="8" dur="4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05556E-6 4.81481E-6 L 1.67014 4.81481E-6 " pathEditMode="relative" rAng="0" ptsTypes="AA">
                                      <p:cBhvr>
                                        <p:cTn id="10" dur="4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25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1500" fill="hold"/>
                                        <p:tgtEl>
                                          <p:spTgt spid="23"/>
                                        </p:tgtEl>
                                      </p:cBhvr>
                                      <p:by x="101000" y="10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3BA4DD2-8C6D-4B36-BA40-EDB8E48F8F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2" b="5922"/>
          <a:stretch/>
        </p:blipFill>
        <p:spPr>
          <a:xfrm>
            <a:off x="505144" y="1274784"/>
            <a:ext cx="8133712" cy="5070453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+mn-lt"/>
              </a:rPr>
              <a:t>The Teams – Home Nations</a:t>
            </a:r>
            <a:endParaRPr lang="en-US" sz="3300" dirty="0">
              <a:latin typeface="+mn-lt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49240F6-E4F5-4BAA-951A-1FEE73C08920}"/>
              </a:ext>
            </a:extLst>
          </p:cNvPr>
          <p:cNvGrpSpPr/>
          <p:nvPr/>
        </p:nvGrpSpPr>
        <p:grpSpPr>
          <a:xfrm>
            <a:off x="737998" y="1510590"/>
            <a:ext cx="5065902" cy="1582734"/>
            <a:chOff x="2400387" y="3726086"/>
            <a:chExt cx="3414561" cy="172966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40AC46C-656E-4518-ABD5-1DFAED28B0BF}"/>
                </a:ext>
              </a:extLst>
            </p:cNvPr>
            <p:cNvSpPr txBox="1"/>
            <p:nvPr/>
          </p:nvSpPr>
          <p:spPr>
            <a:xfrm>
              <a:off x="2400387" y="3852367"/>
              <a:ext cx="3335424" cy="1603386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E75D753-5523-4237-882B-E1C066F00272}"/>
                </a:ext>
              </a:extLst>
            </p:cNvPr>
            <p:cNvSpPr txBox="1"/>
            <p:nvPr/>
          </p:nvSpPr>
          <p:spPr>
            <a:xfrm>
              <a:off x="2479525" y="3726086"/>
              <a:ext cx="3335423" cy="1603386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At the Olympics,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England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,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Northern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Ireland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,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Scotland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 and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Wales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 compete together as Team GB. In The Commonwealth Games, each of these countries has its own team.</a:t>
              </a:r>
            </a:p>
          </p:txBody>
        </p:sp>
      </p:grpSp>
      <p:sp>
        <p:nvSpPr>
          <p:cNvPr id="59" name="Arrow: Pentagon 58">
            <a:extLst>
              <a:ext uri="{FF2B5EF4-FFF2-40B4-BE49-F238E27FC236}">
                <a16:creationId xmlns:a16="http://schemas.microsoft.com/office/drawing/2014/main" id="{36235253-F6FE-42C6-B023-BEEAB2D1F195}"/>
              </a:ext>
            </a:extLst>
          </p:cNvPr>
          <p:cNvSpPr/>
          <p:nvPr/>
        </p:nvSpPr>
        <p:spPr>
          <a:xfrm flipH="1">
            <a:off x="-5726801" y="1510590"/>
            <a:ext cx="5998484" cy="424573"/>
          </a:xfrm>
          <a:prstGeom prst="homePlate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row: Pentagon 59">
            <a:extLst>
              <a:ext uri="{FF2B5EF4-FFF2-40B4-BE49-F238E27FC236}">
                <a16:creationId xmlns:a16="http://schemas.microsoft.com/office/drawing/2014/main" id="{24D37DDD-7673-4277-9F49-7EF627350A38}"/>
              </a:ext>
            </a:extLst>
          </p:cNvPr>
          <p:cNvSpPr/>
          <p:nvPr/>
        </p:nvSpPr>
        <p:spPr>
          <a:xfrm flipH="1">
            <a:off x="-6176408" y="2459273"/>
            <a:ext cx="6139444" cy="634051"/>
          </a:xfrm>
          <a:prstGeom prst="homePlate">
            <a:avLst>
              <a:gd name="adj" fmla="val 5000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row: Pentagon 60">
            <a:extLst>
              <a:ext uri="{FF2B5EF4-FFF2-40B4-BE49-F238E27FC236}">
                <a16:creationId xmlns:a16="http://schemas.microsoft.com/office/drawing/2014/main" id="{3310F811-80EE-4B66-9053-A50A64F13FEB}"/>
              </a:ext>
            </a:extLst>
          </p:cNvPr>
          <p:cNvSpPr/>
          <p:nvPr/>
        </p:nvSpPr>
        <p:spPr>
          <a:xfrm flipH="1">
            <a:off x="-6471795" y="1806146"/>
            <a:ext cx="6118712" cy="876068"/>
          </a:xfrm>
          <a:prstGeom prst="homePlate">
            <a:avLst>
              <a:gd name="adj" fmla="val 50000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C42DD3B2-71B9-4EAC-8E20-53240A0661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3980FB7-597F-478A-B0D5-ACC781E36C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59AEB7A-96E9-4D2F-ACDC-FA57FB80A5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54D2E4-8841-4754-A092-B01284ED5D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98"/>
          <a:stretch/>
        </p:blipFill>
        <p:spPr>
          <a:xfrm>
            <a:off x="1426280" y="3208878"/>
            <a:ext cx="6291440" cy="3136360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9BA1F41C-C705-44D4-89F0-2E80AF7B8E2E}"/>
              </a:ext>
            </a:extLst>
          </p:cNvPr>
          <p:cNvGrpSpPr/>
          <p:nvPr/>
        </p:nvGrpSpPr>
        <p:grpSpPr>
          <a:xfrm>
            <a:off x="711891" y="5483545"/>
            <a:ext cx="7720218" cy="639670"/>
            <a:chOff x="4028010" y="3091416"/>
            <a:chExt cx="3707898" cy="639670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340A6F25-85F9-4562-9F83-2267AE22CEB4}"/>
                </a:ext>
              </a:extLst>
            </p:cNvPr>
            <p:cNvSpPr txBox="1"/>
            <p:nvPr/>
          </p:nvSpPr>
          <p:spPr>
            <a:xfrm>
              <a:off x="4028010" y="3173801"/>
              <a:ext cx="3665829" cy="557285"/>
            </a:xfrm>
            <a:prstGeom prst="round2DiagRect">
              <a:avLst/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DFD8329-128B-44F1-BD9C-A447CEADAE1A}"/>
                </a:ext>
              </a:extLst>
            </p:cNvPr>
            <p:cNvSpPr txBox="1"/>
            <p:nvPr/>
          </p:nvSpPr>
          <p:spPr>
            <a:xfrm>
              <a:off x="4070079" y="3091416"/>
              <a:ext cx="3665829" cy="547779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 algn="ctr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Who will you be supporting at The 2022 Commonwealth Games?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953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1.67014 -4.81481E-6 " pathEditMode="relative" rAng="0" ptsTypes="AA">
                                      <p:cBhvr>
                                        <p:cTn id="6" dur="4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88889E-6 2.59259E-6 L 1.67014 2.59259E-6 " pathEditMode="relative" rAng="0" ptsTypes="AA">
                                      <p:cBhvr>
                                        <p:cTn id="8" dur="4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05556E-6 -1.11111E-6 L 1.67014 -1.11111E-6 " pathEditMode="relative" rAng="0" ptsTypes="AA">
                                      <p:cBhvr>
                                        <p:cTn id="10" dur="4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0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25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1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1000" y="10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A6F8301-E4BA-43C9-A57C-9DC130D756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 t="11648" r="20515" b="28603"/>
          <a:stretch/>
        </p:blipFill>
        <p:spPr>
          <a:xfrm rot="10800000">
            <a:off x="503238" y="1397574"/>
            <a:ext cx="8137526" cy="49476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C186A3-383D-47FE-A331-976FE26DC2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4" b="13455"/>
          <a:stretch/>
        </p:blipFill>
        <p:spPr>
          <a:xfrm>
            <a:off x="503238" y="1746537"/>
            <a:ext cx="8137526" cy="4598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718D10-3AA5-41C6-A385-997EC3A1E4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35" b="30325"/>
          <a:stretch/>
        </p:blipFill>
        <p:spPr>
          <a:xfrm>
            <a:off x="2543986" y="2026743"/>
            <a:ext cx="3552014" cy="431849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E014D03-3B3D-4CFF-AAB8-E494B6154955}"/>
              </a:ext>
            </a:extLst>
          </p:cNvPr>
          <p:cNvSpPr/>
          <p:nvPr/>
        </p:nvSpPr>
        <p:spPr>
          <a:xfrm>
            <a:off x="503238" y="1828800"/>
            <a:ext cx="8137525" cy="4516437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+mn-lt"/>
              </a:rPr>
              <a:t>The Mascot</a:t>
            </a:r>
            <a:endParaRPr lang="en-US" sz="3300" dirty="0">
              <a:latin typeface="+mn-lt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1949CD00-33D4-4201-99FB-C17B889EA687}"/>
              </a:ext>
            </a:extLst>
          </p:cNvPr>
          <p:cNvSpPr/>
          <p:nvPr/>
        </p:nvSpPr>
        <p:spPr>
          <a:xfrm rot="5400000">
            <a:off x="4165883" y="-2322226"/>
            <a:ext cx="812225" cy="8137527"/>
          </a:xfrm>
          <a:prstGeom prst="homePlate">
            <a:avLst>
              <a:gd name="adj" fmla="val 13752"/>
            </a:avLst>
          </a:prstGeom>
          <a:solidFill>
            <a:srgbClr val="00A8E7"/>
          </a:solidFill>
          <a:ln>
            <a:noFill/>
          </a:ln>
          <a:effectLst>
            <a:outerShdw blurRad="25400" dist="381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0BAA70-2E64-451F-8EE2-D8A5CECF8C65}"/>
              </a:ext>
            </a:extLst>
          </p:cNvPr>
          <p:cNvSpPr txBox="1"/>
          <p:nvPr/>
        </p:nvSpPr>
        <p:spPr>
          <a:xfrm>
            <a:off x="538575" y="1380412"/>
            <a:ext cx="81021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</a:rPr>
              <a:t>Each Commonwealth Games has a mascot. At the 2022 Commonwealth Games, the mascot is a multi-coloured bull called Perry.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25D194C-6DD9-4FCC-90E7-26CFA7A6694C}"/>
              </a:ext>
            </a:extLst>
          </p:cNvPr>
          <p:cNvGrpSpPr/>
          <p:nvPr/>
        </p:nvGrpSpPr>
        <p:grpSpPr>
          <a:xfrm>
            <a:off x="4572000" y="3657617"/>
            <a:ext cx="3985490" cy="2595545"/>
            <a:chOff x="3947608" y="3091416"/>
            <a:chExt cx="3657673" cy="2595545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251114CE-224D-4708-B67C-0629F99062FF}"/>
                </a:ext>
              </a:extLst>
            </p:cNvPr>
            <p:cNvSpPr txBox="1"/>
            <p:nvPr/>
          </p:nvSpPr>
          <p:spPr>
            <a:xfrm>
              <a:off x="3947608" y="3176657"/>
              <a:ext cx="3584033" cy="2510304"/>
            </a:xfrm>
            <a:prstGeom prst="round2DiagRect">
              <a:avLst/>
            </a:prstGeom>
            <a:solidFill>
              <a:srgbClr val="FFE000"/>
            </a:solidFill>
            <a:ln w="28575">
              <a:solidFill>
                <a:srgbClr val="FFE000"/>
              </a:solidFill>
            </a:ln>
          </p:spPr>
          <p:txBody>
            <a:bodyPr wrap="square" lIns="108000" tIns="108000" rIns="108000" bIns="108000">
              <a:no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endParaRPr lang="en-GB" dirty="0">
                <a:latin typeface="+mj-lt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5997B63-BB7C-4078-B7F5-9FDF67CFAC11}"/>
                </a:ext>
              </a:extLst>
            </p:cNvPr>
            <p:cNvSpPr txBox="1"/>
            <p:nvPr/>
          </p:nvSpPr>
          <p:spPr>
            <a:xfrm>
              <a:off x="4070079" y="3091416"/>
              <a:ext cx="3535202" cy="2471710"/>
            </a:xfrm>
            <a:prstGeom prst="round2DiagRect">
              <a:avLst/>
            </a:prstGeom>
            <a:solidFill>
              <a:schemeClr val="bg1"/>
            </a:solidFill>
            <a:ln w="28575">
              <a:solidFill>
                <a:srgbClr val="00A8E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If you could design a mascot for The Commonwealth Games, what would it look like? </a:t>
              </a:r>
            </a:p>
            <a:p>
              <a:pPr lvl="0">
                <a:spcAft>
                  <a:spcPts val="600"/>
                </a:spcAft>
                <a:buClr>
                  <a:schemeClr val="dk1"/>
                </a:buClr>
                <a:buSzPts val="1200"/>
              </a:pP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You can have a go at this activity with our </a:t>
              </a:r>
              <a:r>
                <a:rPr lang="en-GB" b="1" dirty="0">
                  <a:latin typeface="+mj-lt"/>
                  <a:ea typeface="Arial"/>
                  <a:cs typeface="Arial"/>
                  <a:sym typeface="Arial"/>
                </a:rPr>
                <a:t>Design a Mascot for The Commonwealth Games</a:t>
              </a:r>
              <a:r>
                <a:rPr lang="en-GB" dirty="0">
                  <a:latin typeface="+mj-lt"/>
                  <a:ea typeface="Arial"/>
                  <a:cs typeface="Arial"/>
                  <a:sym typeface="Arial"/>
                </a:rPr>
                <a:t> resource! </a:t>
              </a:r>
            </a:p>
          </p:txBody>
        </p:sp>
      </p:grpSp>
      <p:sp>
        <p:nvSpPr>
          <p:cNvPr id="58" name="Arrow: Pentagon 57">
            <a:extLst>
              <a:ext uri="{FF2B5EF4-FFF2-40B4-BE49-F238E27FC236}">
                <a16:creationId xmlns:a16="http://schemas.microsoft.com/office/drawing/2014/main" id="{5D00E5B3-3E85-46EF-8A51-5182802D28C1}"/>
              </a:ext>
            </a:extLst>
          </p:cNvPr>
          <p:cNvSpPr/>
          <p:nvPr/>
        </p:nvSpPr>
        <p:spPr>
          <a:xfrm>
            <a:off x="9642575" y="3657617"/>
            <a:ext cx="5980862" cy="972314"/>
          </a:xfrm>
          <a:prstGeom prst="homePlate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Pentagon 61">
            <a:extLst>
              <a:ext uri="{FF2B5EF4-FFF2-40B4-BE49-F238E27FC236}">
                <a16:creationId xmlns:a16="http://schemas.microsoft.com/office/drawing/2014/main" id="{E0B84C04-867F-41CF-8F22-0325C8208DD3}"/>
              </a:ext>
            </a:extLst>
          </p:cNvPr>
          <p:cNvSpPr/>
          <p:nvPr/>
        </p:nvSpPr>
        <p:spPr>
          <a:xfrm>
            <a:off x="9193174" y="5384800"/>
            <a:ext cx="6121409" cy="834531"/>
          </a:xfrm>
          <a:prstGeom prst="homePlate">
            <a:avLst>
              <a:gd name="adj" fmla="val 50000"/>
            </a:avLst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Arrow: Pentagon 62">
            <a:extLst>
              <a:ext uri="{FF2B5EF4-FFF2-40B4-BE49-F238E27FC236}">
                <a16:creationId xmlns:a16="http://schemas.microsoft.com/office/drawing/2014/main" id="{28C44F43-3EC8-44DD-BADE-72A8CF3EC43A}"/>
              </a:ext>
            </a:extLst>
          </p:cNvPr>
          <p:cNvSpPr/>
          <p:nvPr/>
        </p:nvSpPr>
        <p:spPr>
          <a:xfrm>
            <a:off x="8879751" y="4521209"/>
            <a:ext cx="6121409" cy="972314"/>
          </a:xfrm>
          <a:prstGeom prst="homePlate">
            <a:avLst>
              <a:gd name="adj" fmla="val 50000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977D77A3-8A64-426E-B381-1D2E8940EA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E54C3A6-8A79-46B9-BC3F-1D8FC628AA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2903DE64-DB32-4368-8E8A-2EF152F69D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03E6AF4-2FFA-4D75-ACD8-46002D7548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21" y="2446953"/>
            <a:ext cx="3840456" cy="2715032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940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1.66302 -4.81481E-6 " pathEditMode="relative" rAng="0" ptsTypes="AA">
                                      <p:cBhvr>
                                        <p:cTn id="6" dur="4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3.33333E-6 L -1.66302 3.33333E-6 " pathEditMode="relative" rAng="0" ptsTypes="AA">
                                      <p:cBhvr>
                                        <p:cTn id="8" dur="4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77778E-6 -2.59259E-6 L -1.66302 -2.59259E-6 " pathEditMode="relative" rAng="0" ptsTypes="AA">
                                      <p:cBhvr>
                                        <p:cTn id="10" dur="4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25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1500" fill="hold"/>
                                        <p:tgtEl>
                                          <p:spTgt spid="52"/>
                                        </p:tgtEl>
                                      </p:cBhvr>
                                      <p:by x="101000" y="101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58" grpId="0" animBg="1"/>
      <p:bldP spid="62" grpId="0" animBg="1"/>
      <p:bldP spid="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CE7F8048-A7AD-4145-9507-22166378DA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6" t="5145" r="28086" b="25867"/>
          <a:stretch/>
        </p:blipFill>
        <p:spPr>
          <a:xfrm rot="10800000">
            <a:off x="503238" y="1460854"/>
            <a:ext cx="3891600" cy="454541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F01A329-7A56-46D3-95D1-563A2813D9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5" t="-24138" r="23143" b="1842"/>
          <a:stretch/>
        </p:blipFill>
        <p:spPr>
          <a:xfrm>
            <a:off x="451224" y="1460854"/>
            <a:ext cx="3943614" cy="4884384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The Closing Ceremony</a:t>
            </a:r>
            <a:endParaRPr lang="en-US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8FB768E-24B1-4464-9D0C-E2E9BEA0F49E}"/>
              </a:ext>
            </a:extLst>
          </p:cNvPr>
          <p:cNvGrpSpPr/>
          <p:nvPr/>
        </p:nvGrpSpPr>
        <p:grpSpPr>
          <a:xfrm>
            <a:off x="4591910" y="1460854"/>
            <a:ext cx="4037651" cy="2734422"/>
            <a:chOff x="4591910" y="1340950"/>
            <a:chExt cx="4048851" cy="2734422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9EFFA01-88C4-401D-966B-63F5C3F10164}"/>
                </a:ext>
              </a:extLst>
            </p:cNvPr>
            <p:cNvSpPr/>
            <p:nvPr/>
          </p:nvSpPr>
          <p:spPr>
            <a:xfrm>
              <a:off x="4591910" y="1452946"/>
              <a:ext cx="3954553" cy="2622426"/>
            </a:xfrm>
            <a:prstGeom prst="roundRect">
              <a:avLst>
                <a:gd name="adj" fmla="val 12520"/>
              </a:avLst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BC002D5C-5308-4BF7-9F6E-3591BAC539B3}"/>
                </a:ext>
              </a:extLst>
            </p:cNvPr>
            <p:cNvSpPr/>
            <p:nvPr/>
          </p:nvSpPr>
          <p:spPr>
            <a:xfrm>
              <a:off x="4686208" y="1340950"/>
              <a:ext cx="3954553" cy="2622426"/>
            </a:xfrm>
            <a:prstGeom prst="roundRect">
              <a:avLst>
                <a:gd name="adj" fmla="val 12520"/>
              </a:avLst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At the end of The Commonwealth Games, there is a closing ceremony held in the main stadium. The flags from each country are carried in, but this time, the athletes all come in together, instead of as separate countries.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E25C378-1FC1-4587-A163-D16D0A8FF8BE}"/>
              </a:ext>
            </a:extLst>
          </p:cNvPr>
          <p:cNvGrpSpPr/>
          <p:nvPr/>
        </p:nvGrpSpPr>
        <p:grpSpPr>
          <a:xfrm>
            <a:off x="4591910" y="4702231"/>
            <a:ext cx="4037651" cy="1544284"/>
            <a:chOff x="4591910" y="1681185"/>
            <a:chExt cx="4048851" cy="1544284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616B7DBE-F80D-4AC5-BAE2-4884084256DA}"/>
                </a:ext>
              </a:extLst>
            </p:cNvPr>
            <p:cNvSpPr/>
            <p:nvPr/>
          </p:nvSpPr>
          <p:spPr>
            <a:xfrm>
              <a:off x="4591910" y="1747349"/>
              <a:ext cx="3954553" cy="1478120"/>
            </a:xfrm>
            <a:prstGeom prst="roundRect">
              <a:avLst>
                <a:gd name="adj" fmla="val 12520"/>
              </a:avLst>
            </a:prstGeom>
            <a:solidFill>
              <a:srgbClr val="643C90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BE26D8E8-A90F-40FF-A77A-B67681FF89D9}"/>
                </a:ext>
              </a:extLst>
            </p:cNvPr>
            <p:cNvSpPr/>
            <p:nvPr/>
          </p:nvSpPr>
          <p:spPr>
            <a:xfrm>
              <a:off x="4686208" y="1681185"/>
              <a:ext cx="3954553" cy="1428705"/>
            </a:xfrm>
            <a:prstGeom prst="roundRect">
              <a:avLst>
                <a:gd name="adj" fmla="val 12520"/>
              </a:avLst>
            </a:prstGeom>
            <a:solidFill>
              <a:schemeClr val="bg1"/>
            </a:solidFill>
            <a:ln w="28575">
              <a:solidFill>
                <a:srgbClr val="E6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GB" sz="1800" b="0" i="0" u="none" dirty="0">
                  <a:solidFill>
                    <a:schemeClr val="tx1"/>
                  </a:solidFill>
                  <a:ea typeface="Arial"/>
                  <a:cs typeface="Arial"/>
                  <a:sym typeface="Arial"/>
                </a:rPr>
                <a:t>A special award is giving to one athlete who has stood out as being a good sportsperson and for helping their team.</a:t>
              </a:r>
            </a:p>
          </p:txBody>
        </p:sp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EA034447-3B67-40AA-9096-3B8A4AA6EB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357" r="12500"/>
          <a:stretch/>
        </p:blipFill>
        <p:spPr>
          <a:xfrm>
            <a:off x="8638856" y="0"/>
            <a:ext cx="505144" cy="6858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5E22F04-5486-4F68-ABF0-D059467D3F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83372"/>
          <a:stretch/>
        </p:blipFill>
        <p:spPr>
          <a:xfrm>
            <a:off x="0" y="0"/>
            <a:ext cx="503238" cy="6858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77ED323-0F41-433D-AA2C-096C1B0093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t="92523" r="12500"/>
          <a:stretch/>
        </p:blipFill>
        <p:spPr>
          <a:xfrm>
            <a:off x="0" y="6345238"/>
            <a:ext cx="9144000" cy="51276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350AEA6-95E1-4C97-BFE1-B9D410A7E84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1963" y="3195201"/>
            <a:ext cx="4865259" cy="278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51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25 1.85185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556334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3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ove PowerPoint Template" id="{45F5E214-4265-433E-A8A9-27D35D6955AC}" vid="{E5D504E5-061B-463E-A4B8-EB139FEE469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Move Template PE</Template>
  <TotalTime>3077</TotalTime>
  <Words>844</Words>
  <Application>Microsoft Office PowerPoint</Application>
  <PresentationFormat>On-screen Show (4:3)</PresentationFormat>
  <Paragraphs>103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Twinkl</vt:lpstr>
      <vt:lpstr>Roboto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Tarjinder Momi</dc:creator>
  <cp:lastModifiedBy>Michaela Millwood</cp:lastModifiedBy>
  <cp:revision>2100</cp:revision>
  <dcterms:created xsi:type="dcterms:W3CDTF">2022-01-19T16:56:53Z</dcterms:created>
  <dcterms:modified xsi:type="dcterms:W3CDTF">2022-06-21T07:35:02Z</dcterms:modified>
</cp:coreProperties>
</file>