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DB8A1E-7459-48E6-A9AD-C0034745242D}">
  <a:tblStyle styleId="{AEDB8A1E-7459-48E6-A9AD-C0034745242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2040" y="-184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1cf73da7f_1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1cf73da7f_1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1cf73da7f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1cf73da7f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1cf73da7f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1cf73da7f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1b1c87c59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1b1c87c59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1287065943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1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000" i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u &amp; </a:t>
                      </a:r>
                      <a:r>
                        <a:rPr lang="en-GB" sz="1300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oul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000" i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are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/air/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&amp; 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/or/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playful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astronaut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pudding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talk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square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worm’s work is never done!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playful octopus dances in the pudding.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 you dare to scare a worm?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astronaut met the dinosaur on the jungle floor.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8517825"/>
          <a:ext cx="6908375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3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awful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floor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 oul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awf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oul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thor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oor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dinos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aur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" name="Picture 2" descr="Northside Primary School (Fees &amp; Reviews) England, London, United Kingdom,  2 Albert Street, North Finchley">
            <a:extLst>
              <a:ext uri="{FF2B5EF4-FFF2-40B4-BE49-F238E27FC236}">
                <a16:creationId xmlns:a16="http://schemas.microsoft.com/office/drawing/2014/main" id="{BF13DCB8-96DC-4F0C-ACCE-BBD8EF3D4F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4" t="12497" r="19978" b="15927"/>
          <a:stretch/>
        </p:blipFill>
        <p:spPr bwMode="auto">
          <a:xfrm>
            <a:off x="5852160" y="365760"/>
            <a:ext cx="1148080" cy="126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>
            <p:extLst>
              <p:ext uri="{D42A27DB-BD31-4B8C-83A1-F6EECF244321}">
                <p14:modId xmlns:p14="http://schemas.microsoft.com/office/powerpoint/2010/main" val="235777150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2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tch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000" i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ture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000" i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al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000" i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kitchen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palm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creature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nasty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mask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almond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adventure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branch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fetch the cheese from the kitchen please?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would be an adventure to see an octopus in nature.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saw a calf being born in the farmyard.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am making a mask in the craft lesson.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517825"/>
          <a:ext cx="6908375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3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625" cy="8589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230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17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picture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tch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tch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ture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adven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ture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" name="Picture 2" descr="Northside Primary School (Fees &amp; Reviews) England, London, United Kingdom,  2 Albert Street, North Finchley">
            <a:extLst>
              <a:ext uri="{FF2B5EF4-FFF2-40B4-BE49-F238E27FC236}">
                <a16:creationId xmlns:a16="http://schemas.microsoft.com/office/drawing/2014/main" id="{17BCC0F7-2370-4C5F-A251-963BBB2168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4" t="12497" r="19978" b="15927"/>
          <a:stretch/>
        </p:blipFill>
        <p:spPr bwMode="auto">
          <a:xfrm>
            <a:off x="5852160" y="365760"/>
            <a:ext cx="1148080" cy="126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>
            <p:extLst>
              <p:ext uri="{D42A27DB-BD31-4B8C-83A1-F6EECF244321}">
                <p14:modId xmlns:p14="http://schemas.microsoft.com/office/powerpoint/2010/main" val="1737134953"/>
              </p:ext>
            </p:extLst>
          </p:nvPr>
        </p:nvGraphicFramePr>
        <p:xfrm>
          <a:off x="314300" y="293000"/>
          <a:ext cx="6908550" cy="15087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3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/air/ &amp; Schwa in longer words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728791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ter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nt</a:t>
                      </a:r>
                      <a:endParaRPr sz="18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/air/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5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crocodile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salt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celebrate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animal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always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ball always goes over the wall.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crocodile is a wild animal.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Watch out, there is a wasp near your juice.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hairy bear eats pears in the kitchen.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8517825"/>
          <a:ext cx="6908475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98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9350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difficult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1" name="Picture 2" descr="Northside Primary School (Fees &amp; Reviews) England, London, United Kingdom,  2 Albert Street, North Finchley">
            <a:extLst>
              <a:ext uri="{FF2B5EF4-FFF2-40B4-BE49-F238E27FC236}">
                <a16:creationId xmlns:a16="http://schemas.microsoft.com/office/drawing/2014/main" id="{C1A3F3B1-4B26-47A0-9119-4291F535B8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4" t="12497" r="19978" b="15927"/>
          <a:stretch/>
        </p:blipFill>
        <p:spPr bwMode="auto">
          <a:xfrm>
            <a:off x="5852160" y="365760"/>
            <a:ext cx="1148080" cy="126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>
            <p:extLst>
              <p:ext uri="{D42A27DB-BD31-4B8C-83A1-F6EECF244321}">
                <p14:modId xmlns:p14="http://schemas.microsoft.com/office/powerpoint/2010/main" val="1866200343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4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000" i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/r/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/s/ </a:t>
                      </a:r>
                      <a:r>
                        <a:rPr lang="en-GB" sz="10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&amp; Schwa at the end of words</a:t>
                      </a: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learn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collar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write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muscle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sailor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wriggle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Christmas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rehearsal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actor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heard the children whispering about wasps.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wrapping paper on the box makes it look cool.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 to the wind whistle through the castle.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gigantic caterpillar was a blue colour.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wrong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/r/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ist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</a:t>
                      </a:r>
                      <a:endParaRPr sz="5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ience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" name="Picture 2" descr="Northside Primary School (Fees &amp; Reviews) England, London, United Kingdom,  2 Albert Street, North Finchley">
            <a:extLst>
              <a:ext uri="{FF2B5EF4-FFF2-40B4-BE49-F238E27FC236}">
                <a16:creationId xmlns:a16="http://schemas.microsoft.com/office/drawing/2014/main" id="{18C16FCB-4651-4C8B-A047-0E386C16E2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4" t="12497" r="19978" b="15927"/>
          <a:stretch/>
        </p:blipFill>
        <p:spPr bwMode="auto">
          <a:xfrm>
            <a:off x="5852160" y="365760"/>
            <a:ext cx="1148080" cy="126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>
            <p:extLst>
              <p:ext uri="{D42A27DB-BD31-4B8C-83A1-F6EECF244321}">
                <p14:modId xmlns:p14="http://schemas.microsoft.com/office/powerpoint/2010/main" val="930419713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5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43268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chemist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parachute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sneeze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princess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paper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celebrate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picture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musical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triumphant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60794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children shriek as they chase each other through the school!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loud sneeze woke me up from my snooze!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use salt and water when I am baking pizza.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had a colourful caterpillar that turned into a butterfly.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4416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92798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school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freeze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difficult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gigantic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14300" y="2388500"/>
          <a:ext cx="6908400" cy="18263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1125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5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ool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ef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ter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/ar/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king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" name="Picture 2" descr="Northside Primary School (Fees &amp; Reviews) England, London, United Kingdom,  2 Albert Street, North Finchley">
            <a:extLst>
              <a:ext uri="{FF2B5EF4-FFF2-40B4-BE49-F238E27FC236}">
                <a16:creationId xmlns:a16="http://schemas.microsoft.com/office/drawing/2014/main" id="{80E109B5-5F14-4FA5-ACD1-962DB48401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4" t="12497" r="19978" b="15927"/>
          <a:stretch/>
        </p:blipFill>
        <p:spPr bwMode="auto">
          <a:xfrm>
            <a:off x="5852160" y="365760"/>
            <a:ext cx="1148080" cy="126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B51CCA-92AD-4F36-8A94-2BF52F4088C1}">
  <ds:schemaRefs>
    <ds:schemaRef ds:uri="aa46c3ed-1995-40e5-9933-55b482b6b9a3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purl.org/dc/elements/1.1/"/>
    <ds:schemaRef ds:uri="http://purl.org/dc/dcmitype/"/>
    <ds:schemaRef ds:uri="http://schemas.openxmlformats.org/package/2006/metadata/core-properties"/>
    <ds:schemaRef ds:uri="d898263e-d0bf-4f8e-a2f9-30a033027c2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2ADB0311-7688-4CE6-BC30-65F0BC60CF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0F91058-4CA3-48B0-ABCC-95A0B534CD4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1302</Words>
  <Application>Microsoft Office PowerPoint</Application>
  <PresentationFormat>Custom</PresentationFormat>
  <Paragraphs>261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ABeeZee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Claudia C</dc:creator>
  <cp:lastModifiedBy>Claudia Celini</cp:lastModifiedBy>
  <cp:revision>2</cp:revision>
  <dcterms:modified xsi:type="dcterms:W3CDTF">2025-09-24T20:02:25Z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63602400</vt:r8>
  </property>
</Properties>
</file>